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63" r:id="rId2"/>
    <p:sldMasterId id="2147483862" r:id="rId3"/>
    <p:sldMasterId id="2147483850" r:id="rId4"/>
    <p:sldMasterId id="2147483838" r:id="rId5"/>
    <p:sldMasterId id="2147483826" r:id="rId6"/>
  </p:sldMasterIdLst>
  <p:notesMasterIdLst>
    <p:notesMasterId r:id="rId35"/>
  </p:notesMasterIdLst>
  <p:handoutMasterIdLst>
    <p:handoutMasterId r:id="rId36"/>
  </p:handoutMasterIdLst>
  <p:sldIdLst>
    <p:sldId id="391" r:id="rId7"/>
    <p:sldId id="393" r:id="rId8"/>
    <p:sldId id="407" r:id="rId9"/>
    <p:sldId id="395" r:id="rId10"/>
    <p:sldId id="396" r:id="rId11"/>
    <p:sldId id="438" r:id="rId12"/>
    <p:sldId id="440" r:id="rId13"/>
    <p:sldId id="457" r:id="rId14"/>
    <p:sldId id="432" r:id="rId15"/>
    <p:sldId id="444" r:id="rId16"/>
    <p:sldId id="459" r:id="rId17"/>
    <p:sldId id="448" r:id="rId18"/>
    <p:sldId id="452" r:id="rId19"/>
    <p:sldId id="455" r:id="rId20"/>
    <p:sldId id="445" r:id="rId21"/>
    <p:sldId id="382" r:id="rId22"/>
    <p:sldId id="386" r:id="rId23"/>
    <p:sldId id="317" r:id="rId24"/>
    <p:sldId id="442" r:id="rId25"/>
    <p:sldId id="385" r:id="rId26"/>
    <p:sldId id="384" r:id="rId27"/>
    <p:sldId id="383" r:id="rId28"/>
    <p:sldId id="414" r:id="rId29"/>
    <p:sldId id="390" r:id="rId30"/>
    <p:sldId id="422" r:id="rId31"/>
    <p:sldId id="428" r:id="rId32"/>
    <p:sldId id="363" r:id="rId33"/>
    <p:sldId id="458" r:id="rId34"/>
  </p:sldIdLst>
  <p:sldSz cx="9144000" cy="6858000" type="screen4x3"/>
  <p:notesSz cx="6797675" cy="9928225"/>
  <p:defaultTextStyle>
    <a:defPPr>
      <a:defRPr lang="de-DE"/>
    </a:defPPr>
    <a:lvl1pPr algn="l" rtl="0" eaLnBrk="0" fontAlgn="base" hangingPunct="0">
      <a:spcBef>
        <a:spcPct val="0"/>
      </a:spcBef>
      <a:spcAft>
        <a:spcPct val="0"/>
      </a:spcAft>
      <a:defRPr sz="1400" kern="1200">
        <a:solidFill>
          <a:schemeClr val="tx1"/>
        </a:solidFill>
        <a:latin typeface="ITC Zapf Chancery" pitchFamily="66" charset="0"/>
        <a:ea typeface="+mn-ea"/>
        <a:cs typeface="Arial" charset="0"/>
      </a:defRPr>
    </a:lvl1pPr>
    <a:lvl2pPr marL="457200" algn="l" rtl="0" eaLnBrk="0" fontAlgn="base" hangingPunct="0">
      <a:spcBef>
        <a:spcPct val="0"/>
      </a:spcBef>
      <a:spcAft>
        <a:spcPct val="0"/>
      </a:spcAft>
      <a:defRPr sz="1400" kern="1200">
        <a:solidFill>
          <a:schemeClr val="tx1"/>
        </a:solidFill>
        <a:latin typeface="ITC Zapf Chancery" pitchFamily="66" charset="0"/>
        <a:ea typeface="+mn-ea"/>
        <a:cs typeface="Arial" charset="0"/>
      </a:defRPr>
    </a:lvl2pPr>
    <a:lvl3pPr marL="914400" algn="l" rtl="0" eaLnBrk="0" fontAlgn="base" hangingPunct="0">
      <a:spcBef>
        <a:spcPct val="0"/>
      </a:spcBef>
      <a:spcAft>
        <a:spcPct val="0"/>
      </a:spcAft>
      <a:defRPr sz="1400" kern="1200">
        <a:solidFill>
          <a:schemeClr val="tx1"/>
        </a:solidFill>
        <a:latin typeface="ITC Zapf Chancery" pitchFamily="66" charset="0"/>
        <a:ea typeface="+mn-ea"/>
        <a:cs typeface="Arial" charset="0"/>
      </a:defRPr>
    </a:lvl3pPr>
    <a:lvl4pPr marL="1371600" algn="l" rtl="0" eaLnBrk="0" fontAlgn="base" hangingPunct="0">
      <a:spcBef>
        <a:spcPct val="0"/>
      </a:spcBef>
      <a:spcAft>
        <a:spcPct val="0"/>
      </a:spcAft>
      <a:defRPr sz="1400" kern="1200">
        <a:solidFill>
          <a:schemeClr val="tx1"/>
        </a:solidFill>
        <a:latin typeface="ITC Zapf Chancery" pitchFamily="66" charset="0"/>
        <a:ea typeface="+mn-ea"/>
        <a:cs typeface="Arial" charset="0"/>
      </a:defRPr>
    </a:lvl4pPr>
    <a:lvl5pPr marL="1828800" algn="l" rtl="0" eaLnBrk="0" fontAlgn="base" hangingPunct="0">
      <a:spcBef>
        <a:spcPct val="0"/>
      </a:spcBef>
      <a:spcAft>
        <a:spcPct val="0"/>
      </a:spcAft>
      <a:defRPr sz="1400" kern="1200">
        <a:solidFill>
          <a:schemeClr val="tx1"/>
        </a:solidFill>
        <a:latin typeface="ITC Zapf Chancery" pitchFamily="66" charset="0"/>
        <a:ea typeface="+mn-ea"/>
        <a:cs typeface="Arial" charset="0"/>
      </a:defRPr>
    </a:lvl5pPr>
    <a:lvl6pPr marL="2286000" algn="l" defTabSz="914400" rtl="0" eaLnBrk="1" latinLnBrk="0" hangingPunct="1">
      <a:defRPr sz="1400" kern="1200">
        <a:solidFill>
          <a:schemeClr val="tx1"/>
        </a:solidFill>
        <a:latin typeface="ITC Zapf Chancery" pitchFamily="66" charset="0"/>
        <a:ea typeface="+mn-ea"/>
        <a:cs typeface="Arial" charset="0"/>
      </a:defRPr>
    </a:lvl6pPr>
    <a:lvl7pPr marL="2743200" algn="l" defTabSz="914400" rtl="0" eaLnBrk="1" latinLnBrk="0" hangingPunct="1">
      <a:defRPr sz="1400" kern="1200">
        <a:solidFill>
          <a:schemeClr val="tx1"/>
        </a:solidFill>
        <a:latin typeface="ITC Zapf Chancery" pitchFamily="66" charset="0"/>
        <a:ea typeface="+mn-ea"/>
        <a:cs typeface="Arial" charset="0"/>
      </a:defRPr>
    </a:lvl7pPr>
    <a:lvl8pPr marL="3200400" algn="l" defTabSz="914400" rtl="0" eaLnBrk="1" latinLnBrk="0" hangingPunct="1">
      <a:defRPr sz="1400" kern="1200">
        <a:solidFill>
          <a:schemeClr val="tx1"/>
        </a:solidFill>
        <a:latin typeface="ITC Zapf Chancery" pitchFamily="66" charset="0"/>
        <a:ea typeface="+mn-ea"/>
        <a:cs typeface="Arial" charset="0"/>
      </a:defRPr>
    </a:lvl8pPr>
    <a:lvl9pPr marL="3657600" algn="l" defTabSz="914400" rtl="0" eaLnBrk="1" latinLnBrk="0" hangingPunct="1">
      <a:defRPr sz="1400" kern="1200">
        <a:solidFill>
          <a:schemeClr val="tx1"/>
        </a:solidFill>
        <a:latin typeface="ITC Zapf Chancery"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00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76"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3584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35844"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35845"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eaLnBrk="1" hangingPunct="1">
              <a:defRPr sz="1200">
                <a:latin typeface="Arial" charset="0"/>
              </a:defRPr>
            </a:lvl1pPr>
          </a:lstStyle>
          <a:p>
            <a:fld id="{B20225A7-1A95-4195-9ABB-753C07B57B44}" type="slidenum">
              <a:rPr lang="en-GB" altLang="de-DE"/>
              <a:pPr/>
              <a:t>‹Nr.›</a:t>
            </a:fld>
            <a:endParaRPr lang="en-GB" altLang="de-DE"/>
          </a:p>
        </p:txBody>
      </p:sp>
    </p:spTree>
    <p:extLst>
      <p:ext uri="{BB962C8B-B14F-4D97-AF65-F5344CB8AC3E}">
        <p14:creationId xmlns:p14="http://schemas.microsoft.com/office/powerpoint/2010/main" val="4211595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eaLnBrk="1" hangingPunct="1">
              <a:defRPr sz="1200">
                <a:latin typeface="Arial" charset="0"/>
                <a:cs typeface="Arial" charset="0"/>
              </a:defRPr>
            </a:lvl1pPr>
          </a:lstStyle>
          <a:p>
            <a:pPr>
              <a:defRPr/>
            </a:pPr>
            <a:endParaRPr lang="de-DE"/>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de-DE"/>
          </a:p>
        </p:txBody>
      </p:sp>
      <p:sp>
        <p:nvSpPr>
          <p:cNvPr id="1946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eaLnBrk="1" hangingPunct="1">
              <a:defRPr sz="1200">
                <a:latin typeface="Arial" charset="0"/>
                <a:cs typeface="Arial" charset="0"/>
              </a:defRPr>
            </a:lvl1pPr>
          </a:lstStyle>
          <a:p>
            <a:pPr>
              <a:defRPr/>
            </a:pPr>
            <a:endParaRPr lang="de-DE"/>
          </a:p>
        </p:txBody>
      </p:sp>
      <p:sp>
        <p:nvSpPr>
          <p:cNvPr id="30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eaLnBrk="1" hangingPunct="1">
              <a:defRPr sz="1200">
                <a:latin typeface="Arial" charset="0"/>
              </a:defRPr>
            </a:lvl1pPr>
          </a:lstStyle>
          <a:p>
            <a:fld id="{3B71FE47-ECB0-44F4-83F8-F57E4CB8D76C}" type="slidenum">
              <a:rPr lang="de-DE" altLang="de-DE"/>
              <a:pPr/>
              <a:t>‹Nr.›</a:t>
            </a:fld>
            <a:endParaRPr lang="de-DE" altLang="de-DE"/>
          </a:p>
        </p:txBody>
      </p:sp>
    </p:spTree>
    <p:extLst>
      <p:ext uri="{BB962C8B-B14F-4D97-AF65-F5344CB8AC3E}">
        <p14:creationId xmlns:p14="http://schemas.microsoft.com/office/powerpoint/2010/main" val="3023720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a:ln/>
        </p:spPr>
        <p:txBody>
          <a:bodyPr/>
          <a:lstStyle/>
          <a:p>
            <a:endParaRPr lang="de-DE" altLang="de-DE" smtClean="0"/>
          </a:p>
        </p:txBody>
      </p:sp>
      <p:sp>
        <p:nvSpPr>
          <p:cNvPr id="22532" name="Foliennummernplatzhalter 3"/>
          <p:cNvSpPr>
            <a:spLocks noGrp="1"/>
          </p:cNvSpPr>
          <p:nvPr>
            <p:ph type="sldNum" sz="quarter" idx="5"/>
          </p:nvPr>
        </p:nvSpPr>
        <p:spPr>
          <a:noFill/>
        </p:spPr>
        <p:txBody>
          <a:bodyPr/>
          <a:lstStyle/>
          <a:p>
            <a:fld id="{C7A75CF3-A740-42BC-97F4-9DE5221CF665}" type="slidenum">
              <a:rPr lang="de-DE" altLang="de-DE"/>
              <a:pPr/>
              <a:t>1</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ln/>
        </p:spPr>
      </p:sp>
      <p:sp>
        <p:nvSpPr>
          <p:cNvPr id="80899" name="Notizenplatzhalter 2"/>
          <p:cNvSpPr>
            <a:spLocks noGrp="1"/>
          </p:cNvSpPr>
          <p:nvPr>
            <p:ph type="body" idx="1"/>
          </p:nvPr>
        </p:nvSpPr>
        <p:spPr>
          <a:noFill/>
          <a:ln/>
        </p:spPr>
        <p:txBody>
          <a:bodyPr/>
          <a:lstStyle/>
          <a:p>
            <a:pPr>
              <a:lnSpc>
                <a:spcPct val="90000"/>
              </a:lnSpc>
              <a:buFont typeface="Wingdings" pitchFamily="2" charset="2"/>
              <a:buChar char="Ø"/>
            </a:pPr>
            <a:r>
              <a:rPr lang="de-DE" altLang="de-DE" smtClean="0">
                <a:solidFill>
                  <a:srgbClr val="000066"/>
                </a:solidFill>
              </a:rPr>
              <a:t> 5 Beratungsstellen bei häuslicher Gewalt</a:t>
            </a:r>
          </a:p>
          <a:p>
            <a:pPr>
              <a:lnSpc>
                <a:spcPct val="90000"/>
              </a:lnSpc>
              <a:buFont typeface="Wingdings" pitchFamily="2" charset="2"/>
              <a:buNone/>
            </a:pPr>
            <a:endParaRPr lang="de-DE" altLang="de-DE" smtClean="0">
              <a:solidFill>
                <a:srgbClr val="000066"/>
              </a:solidFill>
            </a:endParaRPr>
          </a:p>
          <a:p>
            <a:pPr>
              <a:lnSpc>
                <a:spcPct val="90000"/>
              </a:lnSpc>
              <a:buFont typeface="Wingdings" pitchFamily="2" charset="2"/>
              <a:buChar char="Ø"/>
            </a:pPr>
            <a:r>
              <a:rPr lang="de-DE" altLang="de-DE" smtClean="0">
                <a:solidFill>
                  <a:srgbClr val="000066"/>
                </a:solidFill>
              </a:rPr>
              <a:t> telefonische und persönliche Beratung </a:t>
            </a:r>
            <a:br>
              <a:rPr lang="de-DE" altLang="de-DE" smtClean="0">
                <a:solidFill>
                  <a:srgbClr val="000066"/>
                </a:solidFill>
              </a:rPr>
            </a:br>
            <a:endParaRPr lang="de-DE" altLang="de-DE" smtClean="0">
              <a:solidFill>
                <a:srgbClr val="000066"/>
              </a:solidFill>
            </a:endParaRPr>
          </a:p>
          <a:p>
            <a:pPr>
              <a:lnSpc>
                <a:spcPct val="90000"/>
              </a:lnSpc>
              <a:buFont typeface="Wingdings" pitchFamily="2" charset="2"/>
              <a:buChar char="Ø"/>
            </a:pPr>
            <a:r>
              <a:rPr lang="de-DE" altLang="de-DE" smtClean="0">
                <a:solidFill>
                  <a:srgbClr val="000066"/>
                </a:solidFill>
              </a:rPr>
              <a:t> täglich kostenlose Rechtsberatung</a:t>
            </a:r>
          </a:p>
          <a:p>
            <a:pPr>
              <a:lnSpc>
                <a:spcPct val="90000"/>
              </a:lnSpc>
              <a:buFont typeface="Wingdings" pitchFamily="2" charset="2"/>
              <a:buChar char="Ø"/>
            </a:pPr>
            <a:endParaRPr lang="de-DE" altLang="de-DE" smtClean="0">
              <a:solidFill>
                <a:srgbClr val="000066"/>
              </a:solidFill>
            </a:endParaRPr>
          </a:p>
          <a:p>
            <a:pPr>
              <a:lnSpc>
                <a:spcPct val="90000"/>
              </a:lnSpc>
              <a:buFont typeface="Wingdings" pitchFamily="2" charset="2"/>
              <a:buChar char="Ø"/>
            </a:pPr>
            <a:r>
              <a:rPr lang="de-DE" altLang="de-DE" smtClean="0">
                <a:solidFill>
                  <a:srgbClr val="000066"/>
                </a:solidFill>
              </a:rPr>
              <a:t> Beratung und Begleitung zu Ämtern und Behörden</a:t>
            </a:r>
          </a:p>
          <a:p>
            <a:pPr>
              <a:lnSpc>
                <a:spcPct val="90000"/>
              </a:lnSpc>
              <a:buFont typeface="Wingdings" pitchFamily="2" charset="2"/>
              <a:buChar char="Ø"/>
            </a:pPr>
            <a:endParaRPr lang="de-DE" altLang="de-DE" smtClean="0">
              <a:solidFill>
                <a:srgbClr val="000066"/>
              </a:solidFill>
            </a:endParaRPr>
          </a:p>
          <a:p>
            <a:pPr>
              <a:lnSpc>
                <a:spcPct val="90000"/>
              </a:lnSpc>
              <a:buFont typeface="Wingdings" pitchFamily="2" charset="2"/>
              <a:buChar char="Ø"/>
            </a:pPr>
            <a:r>
              <a:rPr lang="de-DE" altLang="de-DE" smtClean="0">
                <a:solidFill>
                  <a:srgbClr val="000066"/>
                </a:solidFill>
              </a:rPr>
              <a:t> Gruppenangebote</a:t>
            </a:r>
          </a:p>
          <a:p>
            <a:pPr>
              <a:lnSpc>
                <a:spcPct val="90000"/>
              </a:lnSpc>
              <a:buFont typeface="Wingdings" pitchFamily="2" charset="2"/>
              <a:buNone/>
            </a:pPr>
            <a:endParaRPr lang="de-DE" altLang="de-DE" smtClean="0">
              <a:solidFill>
                <a:srgbClr val="000066"/>
              </a:solidFill>
            </a:endParaRPr>
          </a:p>
          <a:p>
            <a:pPr>
              <a:lnSpc>
                <a:spcPct val="90000"/>
              </a:lnSpc>
              <a:buFont typeface="Wingdings" pitchFamily="2" charset="2"/>
              <a:buNone/>
            </a:pPr>
            <a:endParaRPr lang="de-DE" altLang="de-DE" smtClean="0">
              <a:solidFill>
                <a:srgbClr val="000066"/>
              </a:solidFill>
            </a:endParaRPr>
          </a:p>
          <a:p>
            <a:pPr>
              <a:lnSpc>
                <a:spcPct val="90000"/>
              </a:lnSpc>
              <a:buFont typeface="Wingdings" pitchFamily="2" charset="2"/>
              <a:buNone/>
            </a:pPr>
            <a:r>
              <a:rPr lang="de-DE" altLang="de-DE" u="sng" smtClean="0">
                <a:solidFill>
                  <a:srgbClr val="000066"/>
                </a:solidFill>
              </a:rPr>
              <a:t>Wenn</a:t>
            </a:r>
            <a:r>
              <a:rPr lang="de-DE" altLang="de-DE" smtClean="0">
                <a:solidFill>
                  <a:srgbClr val="000066"/>
                </a:solidFill>
              </a:rPr>
              <a:t> eine Frau</a:t>
            </a:r>
          </a:p>
          <a:p>
            <a:pPr>
              <a:lnSpc>
                <a:spcPct val="90000"/>
              </a:lnSpc>
              <a:buFont typeface="Wingdings" pitchFamily="2" charset="2"/>
              <a:buChar char="Ø"/>
            </a:pPr>
            <a:r>
              <a:rPr lang="de-DE" altLang="de-DE" smtClean="0">
                <a:solidFill>
                  <a:srgbClr val="000066"/>
                </a:solidFill>
              </a:rPr>
              <a:t> sich allgemein informieren möchte</a:t>
            </a:r>
          </a:p>
          <a:p>
            <a:pPr>
              <a:lnSpc>
                <a:spcPct val="90000"/>
              </a:lnSpc>
              <a:buFont typeface="Wingdings" pitchFamily="2" charset="2"/>
              <a:buChar char="Ø"/>
            </a:pPr>
            <a:r>
              <a:rPr lang="de-DE" altLang="de-DE" smtClean="0">
                <a:solidFill>
                  <a:srgbClr val="000066"/>
                </a:solidFill>
              </a:rPr>
              <a:t> persönliche Beratung sucht</a:t>
            </a:r>
          </a:p>
          <a:p>
            <a:endParaRPr lang="de-DE" altLang="de-DE" smtClean="0"/>
          </a:p>
        </p:txBody>
      </p:sp>
      <p:sp>
        <p:nvSpPr>
          <p:cNvPr id="80900" name="Foliennummernplatzhalter 3"/>
          <p:cNvSpPr>
            <a:spLocks noGrp="1"/>
          </p:cNvSpPr>
          <p:nvPr>
            <p:ph type="sldNum" sz="quarter" idx="5"/>
          </p:nvPr>
        </p:nvSpPr>
        <p:spPr>
          <a:noFill/>
        </p:spPr>
        <p:txBody>
          <a:bodyPr/>
          <a:lstStyle/>
          <a:p>
            <a:fld id="{06A80701-9F2E-41E8-93F5-F19A381A0FF0}" type="slidenum">
              <a:rPr lang="de-DE" altLang="de-DE"/>
              <a:pPr/>
              <a:t>19</a:t>
            </a:fld>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a:ln/>
        </p:spPr>
      </p:sp>
      <p:sp>
        <p:nvSpPr>
          <p:cNvPr id="82947" name="Notizenplatzhalter 2"/>
          <p:cNvSpPr>
            <a:spLocks noGrp="1"/>
          </p:cNvSpPr>
          <p:nvPr>
            <p:ph type="body" idx="1"/>
          </p:nvPr>
        </p:nvSpPr>
        <p:spPr>
          <a:noFill/>
          <a:ln/>
        </p:spPr>
        <p:txBody>
          <a:bodyPr/>
          <a:lstStyle/>
          <a:p>
            <a:endParaRPr lang="de-DE" altLang="de-DE" smtClean="0"/>
          </a:p>
        </p:txBody>
      </p:sp>
      <p:sp>
        <p:nvSpPr>
          <p:cNvPr id="82948" name="Foliennummernplatzhalter 3"/>
          <p:cNvSpPr>
            <a:spLocks noGrp="1"/>
          </p:cNvSpPr>
          <p:nvPr>
            <p:ph type="sldNum" sz="quarter" idx="5"/>
          </p:nvPr>
        </p:nvSpPr>
        <p:spPr>
          <a:noFill/>
        </p:spPr>
        <p:txBody>
          <a:bodyPr/>
          <a:lstStyle/>
          <a:p>
            <a:fld id="{DC8D85D4-89D5-4FB9-8DB4-09CBCEFCCD3C}" type="slidenum">
              <a:rPr lang="de-DE" altLang="de-DE"/>
              <a:pPr/>
              <a:t>20</a:t>
            </a:fld>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a:ln/>
        </p:spPr>
      </p:sp>
      <p:sp>
        <p:nvSpPr>
          <p:cNvPr id="84995" name="Notizenplatzhalter 2"/>
          <p:cNvSpPr>
            <a:spLocks noGrp="1"/>
          </p:cNvSpPr>
          <p:nvPr>
            <p:ph type="body" idx="1"/>
          </p:nvPr>
        </p:nvSpPr>
        <p:spPr>
          <a:noFill/>
          <a:ln/>
        </p:spPr>
        <p:txBody>
          <a:bodyPr/>
          <a:lstStyle/>
          <a:p>
            <a:endParaRPr lang="de-DE" altLang="de-DE" smtClean="0"/>
          </a:p>
        </p:txBody>
      </p:sp>
      <p:sp>
        <p:nvSpPr>
          <p:cNvPr id="84996" name="Foliennummernplatzhalter 3"/>
          <p:cNvSpPr>
            <a:spLocks noGrp="1"/>
          </p:cNvSpPr>
          <p:nvPr>
            <p:ph type="sldNum" sz="quarter" idx="5"/>
          </p:nvPr>
        </p:nvSpPr>
        <p:spPr>
          <a:noFill/>
        </p:spPr>
        <p:txBody>
          <a:bodyPr/>
          <a:lstStyle/>
          <a:p>
            <a:fld id="{AB80AB69-C90C-447E-A330-01D68921DC47}" type="slidenum">
              <a:rPr lang="de-DE" altLang="de-DE"/>
              <a:pPr/>
              <a:t>21</a:t>
            </a:fld>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ln/>
        </p:spPr>
      </p:sp>
      <p:sp>
        <p:nvSpPr>
          <p:cNvPr id="87043" name="Notizenplatzhalter 2"/>
          <p:cNvSpPr>
            <a:spLocks noGrp="1"/>
          </p:cNvSpPr>
          <p:nvPr>
            <p:ph type="body" idx="1"/>
          </p:nvPr>
        </p:nvSpPr>
        <p:spPr>
          <a:noFill/>
          <a:ln/>
        </p:spPr>
        <p:txBody>
          <a:bodyPr/>
          <a:lstStyle/>
          <a:p>
            <a:endParaRPr lang="de-DE" altLang="de-DE" smtClean="0"/>
          </a:p>
        </p:txBody>
      </p:sp>
      <p:sp>
        <p:nvSpPr>
          <p:cNvPr id="87044" name="Foliennummernplatzhalter 3"/>
          <p:cNvSpPr>
            <a:spLocks noGrp="1"/>
          </p:cNvSpPr>
          <p:nvPr>
            <p:ph type="sldNum" sz="quarter" idx="5"/>
          </p:nvPr>
        </p:nvSpPr>
        <p:spPr>
          <a:noFill/>
        </p:spPr>
        <p:txBody>
          <a:bodyPr/>
          <a:lstStyle/>
          <a:p>
            <a:fld id="{F0A78F17-CEE6-443F-AED8-9A8DE838A491}" type="slidenum">
              <a:rPr lang="de-DE" altLang="de-DE"/>
              <a:pPr/>
              <a:t>22</a:t>
            </a:fld>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a:ln/>
        </p:spPr>
      </p:sp>
      <p:sp>
        <p:nvSpPr>
          <p:cNvPr id="90115" name="Notizenplatzhalter 2"/>
          <p:cNvSpPr>
            <a:spLocks noGrp="1"/>
          </p:cNvSpPr>
          <p:nvPr>
            <p:ph type="body" idx="1"/>
          </p:nvPr>
        </p:nvSpPr>
        <p:spPr>
          <a:noFill/>
          <a:ln/>
        </p:spPr>
        <p:txBody>
          <a:bodyPr/>
          <a:lstStyle/>
          <a:p>
            <a:endParaRPr lang="de-DE" altLang="de-DE" smtClean="0"/>
          </a:p>
        </p:txBody>
      </p:sp>
      <p:sp>
        <p:nvSpPr>
          <p:cNvPr id="90116" name="Foliennummernplatzhalter 3"/>
          <p:cNvSpPr>
            <a:spLocks noGrp="1"/>
          </p:cNvSpPr>
          <p:nvPr>
            <p:ph type="sldNum" sz="quarter" idx="5"/>
          </p:nvPr>
        </p:nvSpPr>
        <p:spPr>
          <a:noFill/>
        </p:spPr>
        <p:txBody>
          <a:bodyPr/>
          <a:lstStyle/>
          <a:p>
            <a:fld id="{030BB682-B557-447F-9169-8B6EF1050C05}" type="slidenum">
              <a:rPr lang="de-DE" altLang="de-DE"/>
              <a:pPr/>
              <a:t>24</a:t>
            </a:fld>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bildplatzhalter 1"/>
          <p:cNvSpPr>
            <a:spLocks noGrp="1" noRot="1" noChangeAspect="1" noTextEdit="1"/>
          </p:cNvSpPr>
          <p:nvPr>
            <p:ph type="sldImg"/>
          </p:nvPr>
        </p:nvSpPr>
        <p:spPr>
          <a:ln/>
        </p:spPr>
      </p:sp>
      <p:sp>
        <p:nvSpPr>
          <p:cNvPr id="101379" name="Notizenplatzhalter 2"/>
          <p:cNvSpPr>
            <a:spLocks noGrp="1"/>
          </p:cNvSpPr>
          <p:nvPr>
            <p:ph type="body" idx="1"/>
          </p:nvPr>
        </p:nvSpPr>
        <p:spPr>
          <a:noFill/>
          <a:ln/>
        </p:spPr>
        <p:txBody>
          <a:bodyPr/>
          <a:lstStyle/>
          <a:p>
            <a:endParaRPr lang="de-DE" altLang="de-DE" smtClean="0"/>
          </a:p>
        </p:txBody>
      </p:sp>
      <p:sp>
        <p:nvSpPr>
          <p:cNvPr id="101380" name="Foliennummernplatzhalter 3"/>
          <p:cNvSpPr>
            <a:spLocks noGrp="1"/>
          </p:cNvSpPr>
          <p:nvPr>
            <p:ph type="sldNum" sz="quarter" idx="5"/>
          </p:nvPr>
        </p:nvSpPr>
        <p:spPr>
          <a:noFill/>
        </p:spPr>
        <p:txBody>
          <a:bodyPr/>
          <a:lstStyle/>
          <a:p>
            <a:fld id="{27FB2D1D-8EE7-47D1-AFC1-517BFF032B97}" type="slidenum">
              <a:rPr lang="de-DE" altLang="de-DE"/>
              <a:pPr/>
              <a:t>27</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a:ln/>
        </p:spPr>
        <p:txBody>
          <a:bodyPr/>
          <a:lstStyle/>
          <a:p>
            <a:endParaRPr lang="de-DE" altLang="de-DE" smtClean="0"/>
          </a:p>
        </p:txBody>
      </p:sp>
      <p:sp>
        <p:nvSpPr>
          <p:cNvPr id="28676" name="Foliennummernplatzhalter 3"/>
          <p:cNvSpPr>
            <a:spLocks noGrp="1"/>
          </p:cNvSpPr>
          <p:nvPr>
            <p:ph type="sldNum" sz="quarter" idx="5"/>
          </p:nvPr>
        </p:nvSpPr>
        <p:spPr>
          <a:noFill/>
        </p:spPr>
        <p:txBody>
          <a:bodyPr/>
          <a:lstStyle/>
          <a:p>
            <a:fld id="{992299BD-F3E6-4127-B98A-B815696E6FE6}" type="slidenum">
              <a:rPr lang="de-DE" altLang="de-DE"/>
              <a:pPr/>
              <a:t>2</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round/>
          </a:ln>
        </p:spPr>
        <p:txBody>
          <a:bodyPr/>
          <a:lstStyle/>
          <a:p>
            <a:fld id="{F9AD2A12-4D5D-4AF9-9F31-6BEC4EBF8403}" type="slidenum">
              <a:rPr lang="de-DE" altLang="de-DE"/>
              <a:pPr/>
              <a:t>3</a:t>
            </a:fld>
            <a:endParaRPr lang="de-DE" altLang="de-DE"/>
          </a:p>
        </p:txBody>
      </p:sp>
      <p:sp>
        <p:nvSpPr>
          <p:cNvPr id="40963" name="Rectangle 2"/>
          <p:cNvSpPr>
            <a:spLocks noGrp="1" noRot="1" noChangeAspect="1" noChangeArrowheads="1" noTextEdit="1"/>
          </p:cNvSpPr>
          <p:nvPr>
            <p:ph type="sldImg"/>
          </p:nvPr>
        </p:nvSpPr>
        <p:spPr>
          <a:xfrm>
            <a:off x="3360738" y="511175"/>
            <a:ext cx="3398837" cy="2547938"/>
          </a:xfrm>
          <a:ln/>
        </p:spPr>
      </p:sp>
      <p:sp>
        <p:nvSpPr>
          <p:cNvPr id="40964" name="Rectangle 3"/>
          <p:cNvSpPr>
            <a:spLocks noGrp="1" noChangeArrowheads="1"/>
          </p:cNvSpPr>
          <p:nvPr>
            <p:ph type="body" idx="1"/>
          </p:nvPr>
        </p:nvSpPr>
        <p:spPr>
          <a:xfrm>
            <a:off x="1011238" y="3228975"/>
            <a:ext cx="8096250" cy="3059113"/>
          </a:xfrm>
          <a:noFill/>
          <a:ln/>
        </p:spPr>
        <p:txBody>
          <a:bodyPr wrap="none" anchor="ctr"/>
          <a:lstStyle/>
          <a:p>
            <a:r>
              <a:rPr lang="de-DE" altLang="de-DE" smtClean="0"/>
              <a:t>Hier auch: was ist häusliche Gewalt?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p:spPr>
        <p:txBody>
          <a:bodyPr/>
          <a:lstStyle/>
          <a:p>
            <a:endParaRPr lang="de-DE" altLang="de-DE" smtClean="0"/>
          </a:p>
        </p:txBody>
      </p:sp>
      <p:sp>
        <p:nvSpPr>
          <p:cNvPr id="30724" name="Foliennummernplatzhalter 3"/>
          <p:cNvSpPr>
            <a:spLocks noGrp="1"/>
          </p:cNvSpPr>
          <p:nvPr>
            <p:ph type="sldNum" sz="quarter" idx="5"/>
          </p:nvPr>
        </p:nvSpPr>
        <p:spPr>
          <a:noFill/>
        </p:spPr>
        <p:txBody>
          <a:bodyPr/>
          <a:lstStyle/>
          <a:p>
            <a:fld id="{ACB884A4-3117-44F3-B80D-B510663EFD11}" type="slidenum">
              <a:rPr lang="de-DE" altLang="de-DE"/>
              <a:pPr/>
              <a:t>4</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p:spPr>
        <p:txBody>
          <a:bodyPr/>
          <a:lstStyle/>
          <a:p>
            <a:endParaRPr lang="de-DE" altLang="de-DE" smtClean="0"/>
          </a:p>
        </p:txBody>
      </p:sp>
      <p:sp>
        <p:nvSpPr>
          <p:cNvPr id="32772" name="Foliennummernplatzhalter 3"/>
          <p:cNvSpPr>
            <a:spLocks noGrp="1"/>
          </p:cNvSpPr>
          <p:nvPr>
            <p:ph type="sldNum" sz="quarter" idx="5"/>
          </p:nvPr>
        </p:nvSpPr>
        <p:spPr>
          <a:noFill/>
        </p:spPr>
        <p:txBody>
          <a:bodyPr/>
          <a:lstStyle/>
          <a:p>
            <a:fld id="{7A78E918-F1D9-4127-BF5A-FFB83567AB0B}" type="slidenum">
              <a:rPr lang="de-DE" altLang="de-DE"/>
              <a:pPr/>
              <a:t>5</a:t>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ln/>
        </p:spPr>
      </p:sp>
      <p:sp>
        <p:nvSpPr>
          <p:cNvPr id="41987" name="Notizenplatzhalt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1988" name="Foliennummernplatzhalt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5988" algn="l"/>
                <a:tab pos="1833563" algn="l"/>
                <a:tab pos="2751138" algn="l"/>
                <a:tab pos="3668713" algn="l"/>
                <a:tab pos="4587875" algn="l"/>
                <a:tab pos="5505450" algn="l"/>
                <a:tab pos="6423025" algn="l"/>
                <a:tab pos="7340600" algn="l"/>
                <a:tab pos="8258175" algn="l"/>
                <a:tab pos="9177338" algn="l"/>
                <a:tab pos="100949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5988" algn="l"/>
                <a:tab pos="1833563" algn="l"/>
                <a:tab pos="2751138" algn="l"/>
                <a:tab pos="3668713" algn="l"/>
                <a:tab pos="4587875" algn="l"/>
                <a:tab pos="5505450" algn="l"/>
                <a:tab pos="6423025" algn="l"/>
                <a:tab pos="7340600" algn="l"/>
                <a:tab pos="8258175" algn="l"/>
                <a:tab pos="9177338" algn="l"/>
                <a:tab pos="100949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5988" algn="l"/>
                <a:tab pos="1833563" algn="l"/>
                <a:tab pos="2751138" algn="l"/>
                <a:tab pos="3668713" algn="l"/>
                <a:tab pos="4587875" algn="l"/>
                <a:tab pos="5505450" algn="l"/>
                <a:tab pos="6423025" algn="l"/>
                <a:tab pos="7340600" algn="l"/>
                <a:tab pos="8258175" algn="l"/>
                <a:tab pos="9177338" algn="l"/>
                <a:tab pos="100949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5988" algn="l"/>
                <a:tab pos="1833563" algn="l"/>
                <a:tab pos="2751138" algn="l"/>
                <a:tab pos="3668713" algn="l"/>
                <a:tab pos="4587875" algn="l"/>
                <a:tab pos="5505450" algn="l"/>
                <a:tab pos="6423025" algn="l"/>
                <a:tab pos="7340600" algn="l"/>
                <a:tab pos="8258175" algn="l"/>
                <a:tab pos="9177338" algn="l"/>
                <a:tab pos="100949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5988" algn="l"/>
                <a:tab pos="1833563" algn="l"/>
                <a:tab pos="2751138" algn="l"/>
                <a:tab pos="3668713" algn="l"/>
                <a:tab pos="4587875" algn="l"/>
                <a:tab pos="5505450" algn="l"/>
                <a:tab pos="6423025" algn="l"/>
                <a:tab pos="7340600" algn="l"/>
                <a:tab pos="8258175" algn="l"/>
                <a:tab pos="9177338" algn="l"/>
                <a:tab pos="100949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5988" algn="l"/>
                <a:tab pos="1833563" algn="l"/>
                <a:tab pos="2751138" algn="l"/>
                <a:tab pos="3668713" algn="l"/>
                <a:tab pos="4587875" algn="l"/>
                <a:tab pos="5505450" algn="l"/>
                <a:tab pos="6423025" algn="l"/>
                <a:tab pos="7340600" algn="l"/>
                <a:tab pos="8258175" algn="l"/>
                <a:tab pos="9177338" algn="l"/>
                <a:tab pos="100949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5988" algn="l"/>
                <a:tab pos="1833563" algn="l"/>
                <a:tab pos="2751138" algn="l"/>
                <a:tab pos="3668713" algn="l"/>
                <a:tab pos="4587875" algn="l"/>
                <a:tab pos="5505450" algn="l"/>
                <a:tab pos="6423025" algn="l"/>
                <a:tab pos="7340600" algn="l"/>
                <a:tab pos="8258175" algn="l"/>
                <a:tab pos="9177338" algn="l"/>
                <a:tab pos="100949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5988" algn="l"/>
                <a:tab pos="1833563" algn="l"/>
                <a:tab pos="2751138" algn="l"/>
                <a:tab pos="3668713" algn="l"/>
                <a:tab pos="4587875" algn="l"/>
                <a:tab pos="5505450" algn="l"/>
                <a:tab pos="6423025" algn="l"/>
                <a:tab pos="7340600" algn="l"/>
                <a:tab pos="8258175" algn="l"/>
                <a:tab pos="9177338" algn="l"/>
                <a:tab pos="100949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5988" algn="l"/>
                <a:tab pos="1833563" algn="l"/>
                <a:tab pos="2751138" algn="l"/>
                <a:tab pos="3668713" algn="l"/>
                <a:tab pos="4587875" algn="l"/>
                <a:tab pos="5505450" algn="l"/>
                <a:tab pos="6423025" algn="l"/>
                <a:tab pos="7340600" algn="l"/>
                <a:tab pos="8258175" algn="l"/>
                <a:tab pos="9177338" algn="l"/>
                <a:tab pos="10094913" algn="l"/>
              </a:tabLst>
              <a:defRPr sz="1200">
                <a:solidFill>
                  <a:srgbClr val="000000"/>
                </a:solidFill>
                <a:latin typeface="Times New Roman" panose="02020603050405020304" pitchFamily="18" charset="0"/>
              </a:defRPr>
            </a:lvl9pPr>
          </a:lstStyle>
          <a:p>
            <a:pPr defTabSz="449263">
              <a:spcBef>
                <a:spcPct val="0"/>
              </a:spcBef>
              <a:buClrTx/>
              <a:buFontTx/>
              <a:buNone/>
            </a:pPr>
            <a:fld id="{ACD5787E-0EA3-492F-8EC8-6A9635920038}" type="slidenum">
              <a:rPr lang="de-DE" altLang="de-DE" sz="1300" smtClean="0">
                <a:latin typeface="Arial" panose="020B0604020202020204" pitchFamily="34" charset="0"/>
              </a:rPr>
              <a:pPr defTabSz="449263">
                <a:spcBef>
                  <a:spcPct val="0"/>
                </a:spcBef>
                <a:buClrTx/>
                <a:buFontTx/>
                <a:buNone/>
              </a:pPr>
              <a:t>8</a:t>
            </a:fld>
            <a:endParaRPr lang="de-DE" altLang="de-DE" sz="1300" smtClean="0">
              <a:latin typeface="Arial" panose="020B0604020202020204" pitchFamily="34" charset="0"/>
            </a:endParaRPr>
          </a:p>
        </p:txBody>
      </p:sp>
    </p:spTree>
    <p:extLst>
      <p:ext uri="{BB962C8B-B14F-4D97-AF65-F5344CB8AC3E}">
        <p14:creationId xmlns:p14="http://schemas.microsoft.com/office/powerpoint/2010/main" val="1750972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a:ln/>
        </p:spPr>
      </p:sp>
      <p:sp>
        <p:nvSpPr>
          <p:cNvPr id="73731" name="Notizenplatzhalter 2"/>
          <p:cNvSpPr>
            <a:spLocks noGrp="1"/>
          </p:cNvSpPr>
          <p:nvPr>
            <p:ph type="body" idx="1"/>
          </p:nvPr>
        </p:nvSpPr>
        <p:spPr>
          <a:noFill/>
          <a:ln/>
        </p:spPr>
        <p:txBody>
          <a:bodyPr/>
          <a:lstStyle/>
          <a:p>
            <a:endParaRPr lang="de-DE" altLang="de-DE" smtClean="0"/>
          </a:p>
        </p:txBody>
      </p:sp>
      <p:sp>
        <p:nvSpPr>
          <p:cNvPr id="73732" name="Foliennummernplatzhalter 3"/>
          <p:cNvSpPr>
            <a:spLocks noGrp="1"/>
          </p:cNvSpPr>
          <p:nvPr>
            <p:ph type="sldNum" sz="quarter" idx="5"/>
          </p:nvPr>
        </p:nvSpPr>
        <p:spPr>
          <a:noFill/>
        </p:spPr>
        <p:txBody>
          <a:bodyPr/>
          <a:lstStyle/>
          <a:p>
            <a:fld id="{55E6A1FC-456E-414C-BD26-F3720784200C}" type="slidenum">
              <a:rPr lang="de-DE" altLang="de-DE"/>
              <a:pPr/>
              <a:t>16</a:t>
            </a:fld>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ln/>
        </p:spPr>
      </p:sp>
      <p:sp>
        <p:nvSpPr>
          <p:cNvPr id="76803" name="Notizenplatzhalter 2"/>
          <p:cNvSpPr>
            <a:spLocks noGrp="1"/>
          </p:cNvSpPr>
          <p:nvPr>
            <p:ph type="body" idx="1"/>
          </p:nvPr>
        </p:nvSpPr>
        <p:spPr>
          <a:noFill/>
          <a:ln/>
        </p:spPr>
        <p:txBody>
          <a:bodyPr/>
          <a:lstStyle/>
          <a:p>
            <a:endParaRPr lang="de-DE" altLang="de-DE" smtClean="0"/>
          </a:p>
        </p:txBody>
      </p:sp>
      <p:sp>
        <p:nvSpPr>
          <p:cNvPr id="76804" name="Foliennummernplatzhalter 3"/>
          <p:cNvSpPr>
            <a:spLocks noGrp="1"/>
          </p:cNvSpPr>
          <p:nvPr>
            <p:ph type="sldNum" sz="quarter" idx="5"/>
          </p:nvPr>
        </p:nvSpPr>
        <p:spPr>
          <a:noFill/>
        </p:spPr>
        <p:txBody>
          <a:bodyPr/>
          <a:lstStyle/>
          <a:p>
            <a:fld id="{ADE4579D-31B5-4362-800F-EA60D77E8E4C}" type="slidenum">
              <a:rPr lang="de-DE" altLang="de-DE"/>
              <a:pPr/>
              <a:t>17</a:t>
            </a:fld>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a:ln/>
        </p:spPr>
      </p:sp>
      <p:sp>
        <p:nvSpPr>
          <p:cNvPr id="78851" name="Notizenplatzhalter 2"/>
          <p:cNvSpPr>
            <a:spLocks noGrp="1"/>
          </p:cNvSpPr>
          <p:nvPr>
            <p:ph type="body" idx="1"/>
          </p:nvPr>
        </p:nvSpPr>
        <p:spPr>
          <a:noFill/>
          <a:ln/>
        </p:spPr>
        <p:txBody>
          <a:bodyPr/>
          <a:lstStyle/>
          <a:p>
            <a:endParaRPr lang="de-DE" altLang="de-DE" smtClean="0"/>
          </a:p>
        </p:txBody>
      </p:sp>
      <p:sp>
        <p:nvSpPr>
          <p:cNvPr id="78852" name="Foliennummernplatzhalter 3"/>
          <p:cNvSpPr>
            <a:spLocks noGrp="1"/>
          </p:cNvSpPr>
          <p:nvPr>
            <p:ph type="sldNum" sz="quarter" idx="5"/>
          </p:nvPr>
        </p:nvSpPr>
        <p:spPr>
          <a:noFill/>
        </p:spPr>
        <p:txBody>
          <a:bodyPr/>
          <a:lstStyle/>
          <a:p>
            <a:fld id="{038DAEDF-09FC-4F17-818E-848D3718D37B}" type="slidenum">
              <a:rPr lang="de-DE" altLang="de-DE"/>
              <a:pPr/>
              <a:t>18</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nvPr>
        </p:nvSpPr>
        <p:spPr/>
        <p:txBody>
          <a:bodyPr/>
          <a:lstStyle>
            <a:lvl1pPr>
              <a:defRPr/>
            </a:lvl1pPr>
          </a:lstStyle>
          <a:p>
            <a:pPr>
              <a:defRPr/>
            </a:pPr>
            <a:r>
              <a:rPr lang="en-US"/>
              <a:t>© BIG Koordinierung</a:t>
            </a:r>
            <a:endParaRPr lang="de-DE"/>
          </a:p>
        </p:txBody>
      </p:sp>
      <p:sp>
        <p:nvSpPr>
          <p:cNvPr id="5" name="Rectangle 4"/>
          <p:cNvSpPr>
            <a:spLocks noGrp="1" noChangeArrowheads="1"/>
          </p:cNvSpPr>
          <p:nvPr>
            <p:ph type="dt" sz="half" idx="11"/>
          </p:nvPr>
        </p:nvSpPr>
        <p:spPr/>
        <p:txBody>
          <a:bodyPr/>
          <a:lstStyle>
            <a:lvl1pPr>
              <a:defRPr/>
            </a:lvl1pPr>
          </a:lstStyle>
          <a:p>
            <a:pPr>
              <a:defRPr/>
            </a:pPr>
            <a:fld id="{5DE6F47F-9930-4317-8D77-E14BA0AB42D9}" type="datetime1">
              <a:rPr lang="de-DE"/>
              <a:pPr>
                <a:defRPr/>
              </a:pPr>
              <a:t>11.05.2016</a:t>
            </a:fld>
            <a:endParaRPr lang="de-DE"/>
          </a:p>
        </p:txBody>
      </p:sp>
      <p:sp>
        <p:nvSpPr>
          <p:cNvPr id="6" name="Rectangle 6"/>
          <p:cNvSpPr>
            <a:spLocks noGrp="1" noChangeArrowheads="1"/>
          </p:cNvSpPr>
          <p:nvPr>
            <p:ph type="sldNum" sz="quarter" idx="12"/>
          </p:nvPr>
        </p:nvSpPr>
        <p:spPr/>
        <p:txBody>
          <a:bodyPr/>
          <a:lstStyle>
            <a:lvl1pPr>
              <a:defRPr/>
            </a:lvl1pPr>
          </a:lstStyle>
          <a:p>
            <a:fld id="{369105E1-F4FA-457A-BCE7-4015B21CE67D}" type="slidenum">
              <a:rPr lang="de-DE" altLang="de-DE"/>
              <a:pPr/>
              <a:t>‹Nr.›</a:t>
            </a:fld>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p:txBody>
          <a:bodyPr/>
          <a:lstStyle>
            <a:lvl1pPr>
              <a:defRPr sz="1100"/>
            </a:lvl1pPr>
          </a:lstStyle>
          <a:p>
            <a:pPr>
              <a:defRPr/>
            </a:pPr>
            <a:r>
              <a:rPr lang="en-US"/>
              <a:t>© </a:t>
            </a:r>
            <a:r>
              <a:rPr lang="de-DE"/>
              <a:t>BIG Koordinierung</a:t>
            </a:r>
          </a:p>
        </p:txBody>
      </p:sp>
      <p:sp>
        <p:nvSpPr>
          <p:cNvPr id="4" name="Rectangle 4"/>
          <p:cNvSpPr>
            <a:spLocks noGrp="1" noChangeArrowheads="1"/>
          </p:cNvSpPr>
          <p:nvPr>
            <p:ph type="dt" sz="half" idx="11"/>
          </p:nvPr>
        </p:nvSpPr>
        <p:spPr/>
        <p:txBody>
          <a:bodyPr/>
          <a:lstStyle>
            <a:lvl1pPr>
              <a:defRPr sz="1100"/>
            </a:lvl1pPr>
          </a:lstStyle>
          <a:p>
            <a:pPr>
              <a:defRPr/>
            </a:pPr>
            <a:fld id="{A7F6DD5E-08FC-49CA-B292-522FE57D8A53}" type="datetime1">
              <a:rPr lang="de-DE"/>
              <a:pPr>
                <a:defRPr/>
              </a:pPr>
              <a:t>11.05.2016</a:t>
            </a:fld>
            <a:endParaRPr lang="de-DE"/>
          </a:p>
        </p:txBody>
      </p:sp>
      <p:sp>
        <p:nvSpPr>
          <p:cNvPr id="5" name="Rectangle 6"/>
          <p:cNvSpPr>
            <a:spLocks noGrp="1" noChangeArrowheads="1"/>
          </p:cNvSpPr>
          <p:nvPr>
            <p:ph type="sldNum" sz="quarter" idx="12"/>
          </p:nvPr>
        </p:nvSpPr>
        <p:spPr/>
        <p:txBody>
          <a:bodyPr/>
          <a:lstStyle>
            <a:lvl1pPr>
              <a:defRPr sz="1100"/>
            </a:lvl1pPr>
          </a:lstStyle>
          <a:p>
            <a:fld id="{CA5C58A1-17AE-4225-B5C1-B03CA9EEEDA8}" type="slidenum">
              <a:rPr lang="de-DE" altLang="de-DE"/>
              <a:pPr/>
              <a:t>‹Nr.›</a:t>
            </a:fld>
            <a:endParaRPr lang="de-DE" alt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a:t>© BIG Koordinierung</a:t>
            </a:r>
            <a:endParaRPr lang="de-DE"/>
          </a:p>
        </p:txBody>
      </p:sp>
      <p:sp>
        <p:nvSpPr>
          <p:cNvPr id="3" name="Rectangle 4"/>
          <p:cNvSpPr>
            <a:spLocks noGrp="1" noChangeArrowheads="1"/>
          </p:cNvSpPr>
          <p:nvPr>
            <p:ph type="dt" sz="half" idx="11"/>
          </p:nvPr>
        </p:nvSpPr>
        <p:spPr/>
        <p:txBody>
          <a:bodyPr/>
          <a:lstStyle>
            <a:lvl1pPr>
              <a:defRPr/>
            </a:lvl1pPr>
          </a:lstStyle>
          <a:p>
            <a:pPr>
              <a:defRPr/>
            </a:pPr>
            <a:fld id="{B5DF4E9A-B6E2-44C0-9BBB-280AB2A2263B}" type="datetime1">
              <a:rPr lang="de-DE"/>
              <a:pPr>
                <a:defRPr/>
              </a:pPr>
              <a:t>11.05.2016</a:t>
            </a:fld>
            <a:endParaRPr lang="de-DE"/>
          </a:p>
        </p:txBody>
      </p:sp>
      <p:sp>
        <p:nvSpPr>
          <p:cNvPr id="4" name="Rectangle 6"/>
          <p:cNvSpPr>
            <a:spLocks noGrp="1" noChangeArrowheads="1"/>
          </p:cNvSpPr>
          <p:nvPr>
            <p:ph type="sldNum" sz="quarter" idx="12"/>
          </p:nvPr>
        </p:nvSpPr>
        <p:spPr/>
        <p:txBody>
          <a:bodyPr/>
          <a:lstStyle>
            <a:lvl1pPr>
              <a:defRPr/>
            </a:lvl1pPr>
          </a:lstStyle>
          <a:p>
            <a:fld id="{B830ADC2-9679-4AA7-B54C-BD28C90B14F5}" type="slidenum">
              <a:rPr lang="de-DE" altLang="de-DE"/>
              <a:pPr/>
              <a:t>‹Nr.›</a:t>
            </a:fld>
            <a:endParaRPr lang="de-DE" alt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en-US"/>
              <a:t>© </a:t>
            </a:r>
            <a:r>
              <a:rPr lang="de-DE"/>
              <a:t>BIG Koordinierung</a:t>
            </a:r>
          </a:p>
        </p:txBody>
      </p:sp>
      <p:sp>
        <p:nvSpPr>
          <p:cNvPr id="4" name="Rectangle 4"/>
          <p:cNvSpPr>
            <a:spLocks noGrp="1" noChangeArrowheads="1"/>
          </p:cNvSpPr>
          <p:nvPr>
            <p:ph type="dt" sz="half" idx="11"/>
          </p:nvPr>
        </p:nvSpPr>
        <p:spPr>
          <a:ln/>
        </p:spPr>
        <p:txBody>
          <a:bodyPr/>
          <a:lstStyle>
            <a:lvl1pPr>
              <a:defRPr/>
            </a:lvl1pPr>
          </a:lstStyle>
          <a:p>
            <a:pPr>
              <a:defRPr/>
            </a:pPr>
            <a:fld id="{C2476EF4-799D-4AB1-9C6E-D6C16DBFF429}" type="datetime1">
              <a:rPr lang="de-DE"/>
              <a:pPr>
                <a:defRPr/>
              </a:pPr>
              <a:t>11.05.2016</a:t>
            </a:fld>
            <a:endParaRPr lang="de-DE"/>
          </a:p>
        </p:txBody>
      </p:sp>
      <p:sp>
        <p:nvSpPr>
          <p:cNvPr id="5" name="Rectangle 6"/>
          <p:cNvSpPr>
            <a:spLocks noGrp="1" noChangeArrowheads="1"/>
          </p:cNvSpPr>
          <p:nvPr>
            <p:ph type="sldNum" sz="quarter" idx="12"/>
          </p:nvPr>
        </p:nvSpPr>
        <p:spPr>
          <a:ln/>
        </p:spPr>
        <p:txBody>
          <a:bodyPr/>
          <a:lstStyle>
            <a:lvl1pPr>
              <a:defRPr/>
            </a:lvl1pPr>
          </a:lstStyle>
          <a:p>
            <a:fld id="{E5240666-6097-4F00-8D79-EC9B6306FD08}" type="slidenum">
              <a:rPr lang="de-DE" altLang="de-DE"/>
              <a:pPr/>
              <a:t>‹Nr.›</a:t>
            </a:fld>
            <a:endParaRPr lang="de-DE" alt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p:txBody>
          <a:bodyPr/>
          <a:lstStyle>
            <a:lvl1pPr>
              <a:defRPr/>
            </a:lvl1pPr>
          </a:lstStyle>
          <a:p>
            <a:pPr>
              <a:defRPr/>
            </a:pPr>
            <a:r>
              <a:rPr lang="en-US"/>
              <a:t>© BIG Koordinierung</a:t>
            </a:r>
            <a:endParaRPr lang="de-DE"/>
          </a:p>
        </p:txBody>
      </p:sp>
      <p:sp>
        <p:nvSpPr>
          <p:cNvPr id="6" name="Rectangle 4"/>
          <p:cNvSpPr>
            <a:spLocks noGrp="1" noChangeArrowheads="1"/>
          </p:cNvSpPr>
          <p:nvPr>
            <p:ph type="dt" sz="half" idx="11"/>
          </p:nvPr>
        </p:nvSpPr>
        <p:spPr/>
        <p:txBody>
          <a:bodyPr/>
          <a:lstStyle>
            <a:lvl1pPr>
              <a:defRPr/>
            </a:lvl1pPr>
          </a:lstStyle>
          <a:p>
            <a:pPr>
              <a:defRPr/>
            </a:pPr>
            <a:fld id="{3B81C218-C5E7-4C73-B723-9BFC368147D1}" type="datetime1">
              <a:rPr lang="de-DE"/>
              <a:pPr>
                <a:defRPr/>
              </a:pPr>
              <a:t>11.05.2016</a:t>
            </a:fld>
            <a:endParaRPr lang="de-DE"/>
          </a:p>
        </p:txBody>
      </p:sp>
      <p:sp>
        <p:nvSpPr>
          <p:cNvPr id="7" name="Rectangle 6"/>
          <p:cNvSpPr>
            <a:spLocks noGrp="1" noChangeArrowheads="1"/>
          </p:cNvSpPr>
          <p:nvPr>
            <p:ph type="sldNum" sz="quarter" idx="12"/>
          </p:nvPr>
        </p:nvSpPr>
        <p:spPr/>
        <p:txBody>
          <a:bodyPr/>
          <a:lstStyle>
            <a:lvl1pPr>
              <a:defRPr/>
            </a:lvl1pPr>
          </a:lstStyle>
          <a:p>
            <a:fld id="{99221FED-5F5E-45C5-B6A7-96BFA225806C}" type="slidenum">
              <a:rPr lang="de-DE" altLang="de-DE"/>
              <a:pPr/>
              <a:t>‹Nr.›</a:t>
            </a:fld>
            <a:endParaRPr lang="de-DE" alt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p:txBody>
          <a:bodyPr/>
          <a:lstStyle>
            <a:lvl1pPr>
              <a:defRPr/>
            </a:lvl1pPr>
          </a:lstStyle>
          <a:p>
            <a:pPr>
              <a:defRPr/>
            </a:pPr>
            <a:r>
              <a:rPr lang="en-US"/>
              <a:t>© BIG Koordinierung</a:t>
            </a:r>
            <a:endParaRPr lang="de-DE"/>
          </a:p>
        </p:txBody>
      </p:sp>
      <p:sp>
        <p:nvSpPr>
          <p:cNvPr id="6" name="Rectangle 4"/>
          <p:cNvSpPr>
            <a:spLocks noGrp="1" noChangeArrowheads="1"/>
          </p:cNvSpPr>
          <p:nvPr>
            <p:ph type="dt" sz="half" idx="11"/>
          </p:nvPr>
        </p:nvSpPr>
        <p:spPr/>
        <p:txBody>
          <a:bodyPr/>
          <a:lstStyle>
            <a:lvl1pPr>
              <a:defRPr/>
            </a:lvl1pPr>
          </a:lstStyle>
          <a:p>
            <a:pPr>
              <a:defRPr/>
            </a:pPr>
            <a:fld id="{B5640D1F-1DAB-42DB-AE55-819EF36A73CD}" type="datetime1">
              <a:rPr lang="de-DE"/>
              <a:pPr>
                <a:defRPr/>
              </a:pPr>
              <a:t>11.05.2016</a:t>
            </a:fld>
            <a:endParaRPr lang="de-DE"/>
          </a:p>
        </p:txBody>
      </p:sp>
      <p:sp>
        <p:nvSpPr>
          <p:cNvPr id="7" name="Rectangle 6"/>
          <p:cNvSpPr>
            <a:spLocks noGrp="1" noChangeArrowheads="1"/>
          </p:cNvSpPr>
          <p:nvPr>
            <p:ph type="sldNum" sz="quarter" idx="12"/>
          </p:nvPr>
        </p:nvSpPr>
        <p:spPr/>
        <p:txBody>
          <a:bodyPr/>
          <a:lstStyle>
            <a:lvl1pPr>
              <a:defRPr/>
            </a:lvl1pPr>
          </a:lstStyle>
          <a:p>
            <a:fld id="{F925DA12-EB9C-4CF1-B689-F56DB9615A49}" type="slidenum">
              <a:rPr lang="de-DE" altLang="de-DE"/>
              <a:pPr/>
              <a:t>‹Nr.›</a:t>
            </a:fld>
            <a:endParaRPr lang="de-DE" alt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p:txBody>
          <a:bodyPr/>
          <a:lstStyle>
            <a:lvl1pPr>
              <a:defRPr/>
            </a:lvl1pPr>
          </a:lstStyle>
          <a:p>
            <a:pPr>
              <a:defRPr/>
            </a:pPr>
            <a:r>
              <a:rPr lang="en-US"/>
              <a:t>© BIG Koordinierung</a:t>
            </a:r>
            <a:endParaRPr lang="de-DE"/>
          </a:p>
        </p:txBody>
      </p:sp>
      <p:sp>
        <p:nvSpPr>
          <p:cNvPr id="5" name="Rectangle 4"/>
          <p:cNvSpPr>
            <a:spLocks noGrp="1" noChangeArrowheads="1"/>
          </p:cNvSpPr>
          <p:nvPr>
            <p:ph type="dt" sz="half" idx="11"/>
          </p:nvPr>
        </p:nvSpPr>
        <p:spPr/>
        <p:txBody>
          <a:bodyPr/>
          <a:lstStyle>
            <a:lvl1pPr>
              <a:defRPr/>
            </a:lvl1pPr>
          </a:lstStyle>
          <a:p>
            <a:pPr>
              <a:defRPr/>
            </a:pPr>
            <a:fld id="{1394326A-5941-4E75-BA54-249BAFC189C8}" type="datetime1">
              <a:rPr lang="de-DE"/>
              <a:pPr>
                <a:defRPr/>
              </a:pPr>
              <a:t>11.05.2016</a:t>
            </a:fld>
            <a:endParaRPr lang="de-DE"/>
          </a:p>
        </p:txBody>
      </p:sp>
      <p:sp>
        <p:nvSpPr>
          <p:cNvPr id="6" name="Rectangle 6"/>
          <p:cNvSpPr>
            <a:spLocks noGrp="1" noChangeArrowheads="1"/>
          </p:cNvSpPr>
          <p:nvPr>
            <p:ph type="sldNum" sz="quarter" idx="12"/>
          </p:nvPr>
        </p:nvSpPr>
        <p:spPr/>
        <p:txBody>
          <a:bodyPr/>
          <a:lstStyle>
            <a:lvl1pPr>
              <a:defRPr/>
            </a:lvl1pPr>
          </a:lstStyle>
          <a:p>
            <a:fld id="{274E1B16-CC40-4D8D-BA43-7356780523C3}" type="slidenum">
              <a:rPr lang="de-DE" altLang="de-DE"/>
              <a:pPr/>
              <a:t>‹Nr.›</a:t>
            </a:fld>
            <a:endParaRPr lang="de-DE" alt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fld id="{F0526A60-A453-4910-9794-698AFF8B2F2D}" type="datetime1">
              <a:rPr lang="de-DE"/>
              <a:pPr>
                <a:defRPr/>
              </a:pPr>
              <a:t>11.05.2016</a:t>
            </a:fld>
            <a:endParaRPr lang="de-DE"/>
          </a:p>
        </p:txBody>
      </p:sp>
      <p:sp>
        <p:nvSpPr>
          <p:cNvPr id="5" name="Rectangle 5"/>
          <p:cNvSpPr>
            <a:spLocks noGrp="1" noChangeArrowheads="1"/>
          </p:cNvSpPr>
          <p:nvPr>
            <p:ph type="ftr" sz="quarter" idx="11"/>
          </p:nvPr>
        </p:nvSpPr>
        <p:spPr/>
        <p:txBody>
          <a:bodyPr/>
          <a:lstStyle>
            <a:lvl1pPr>
              <a:defRPr/>
            </a:lvl1pPr>
          </a:lstStyle>
          <a:p>
            <a:pPr>
              <a:defRPr/>
            </a:pPr>
            <a:r>
              <a:rPr lang="en-US"/>
              <a:t>© BIG Koordinierung</a:t>
            </a:r>
            <a:endParaRPr lang="de-DE"/>
          </a:p>
        </p:txBody>
      </p:sp>
      <p:sp>
        <p:nvSpPr>
          <p:cNvPr id="6" name="Rectangle 6"/>
          <p:cNvSpPr>
            <a:spLocks noGrp="1" noChangeArrowheads="1"/>
          </p:cNvSpPr>
          <p:nvPr>
            <p:ph type="sldNum" sz="quarter" idx="12"/>
          </p:nvPr>
        </p:nvSpPr>
        <p:spPr/>
        <p:txBody>
          <a:bodyPr/>
          <a:lstStyle>
            <a:lvl1pPr>
              <a:defRPr/>
            </a:lvl1pPr>
          </a:lstStyle>
          <a:p>
            <a:fld id="{D30E6DE1-5305-44B8-AC6C-47F6F2F362E4}" type="slidenum">
              <a:rPr lang="de-DE" altLang="de-DE"/>
              <a:pPr/>
              <a:t>‹Nr.›</a:t>
            </a:fld>
            <a:endParaRPr lang="de-DE" alt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p:txBody>
          <a:bodyPr/>
          <a:lstStyle>
            <a:lvl1pPr>
              <a:defRPr sz="1200"/>
            </a:lvl1pPr>
          </a:lstStyle>
          <a:p>
            <a:pPr>
              <a:defRPr/>
            </a:pPr>
            <a:r>
              <a:rPr lang="en-US"/>
              <a:t>© </a:t>
            </a:r>
            <a:r>
              <a:rPr lang="de-DE"/>
              <a:t>BIG Koordinierung</a:t>
            </a:r>
          </a:p>
        </p:txBody>
      </p:sp>
      <p:sp>
        <p:nvSpPr>
          <p:cNvPr id="4" name="Rectangle 4"/>
          <p:cNvSpPr>
            <a:spLocks noGrp="1" noChangeArrowheads="1"/>
          </p:cNvSpPr>
          <p:nvPr>
            <p:ph type="dt" sz="half" idx="11"/>
          </p:nvPr>
        </p:nvSpPr>
        <p:spPr/>
        <p:txBody>
          <a:bodyPr/>
          <a:lstStyle>
            <a:lvl1pPr>
              <a:defRPr/>
            </a:lvl1pPr>
          </a:lstStyle>
          <a:p>
            <a:pPr>
              <a:defRPr/>
            </a:pPr>
            <a:fld id="{ED8087EE-1A8B-4878-86DA-794B55E1DA3D}" type="datetime1">
              <a:rPr lang="de-DE"/>
              <a:pPr>
                <a:defRPr/>
              </a:pPr>
              <a:t>11.05.2016</a:t>
            </a:fld>
            <a:endParaRPr lang="de-DE"/>
          </a:p>
        </p:txBody>
      </p:sp>
      <p:sp>
        <p:nvSpPr>
          <p:cNvPr id="5" name="Rectangle 6"/>
          <p:cNvSpPr>
            <a:spLocks noGrp="1" noChangeArrowheads="1"/>
          </p:cNvSpPr>
          <p:nvPr>
            <p:ph type="sldNum" sz="quarter" idx="12"/>
          </p:nvPr>
        </p:nvSpPr>
        <p:spPr/>
        <p:txBody>
          <a:bodyPr/>
          <a:lstStyle>
            <a:lvl1pPr>
              <a:defRPr sz="1200"/>
            </a:lvl1pPr>
          </a:lstStyle>
          <a:p>
            <a:fld id="{62BB0CA1-234E-4EB5-BD4A-9CE0ABAE4275}" type="slidenum">
              <a:rPr lang="de-DE" altLang="de-DE"/>
              <a:pPr/>
              <a:t>‹Nr.›</a:t>
            </a:fld>
            <a:endParaRPr lang="de-DE" alt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en-US"/>
              <a:t>© </a:t>
            </a:r>
            <a:r>
              <a:rPr lang="de-DE"/>
              <a:t>BIG Koordinierung</a:t>
            </a:r>
          </a:p>
        </p:txBody>
      </p:sp>
      <p:sp>
        <p:nvSpPr>
          <p:cNvPr id="4" name="Rectangle 4"/>
          <p:cNvSpPr>
            <a:spLocks noGrp="1" noChangeArrowheads="1"/>
          </p:cNvSpPr>
          <p:nvPr>
            <p:ph type="dt" sz="half" idx="11"/>
          </p:nvPr>
        </p:nvSpPr>
        <p:spPr>
          <a:ln/>
        </p:spPr>
        <p:txBody>
          <a:bodyPr/>
          <a:lstStyle>
            <a:lvl1pPr>
              <a:defRPr/>
            </a:lvl1pPr>
          </a:lstStyle>
          <a:p>
            <a:pPr>
              <a:defRPr/>
            </a:pPr>
            <a:fld id="{12A90AAE-2638-4CD6-A5F7-93C291A2F58B}" type="datetime1">
              <a:rPr lang="de-DE"/>
              <a:pPr>
                <a:defRPr/>
              </a:pPr>
              <a:t>11.05.2016</a:t>
            </a:fld>
            <a:endParaRPr lang="de-DE"/>
          </a:p>
        </p:txBody>
      </p:sp>
      <p:sp>
        <p:nvSpPr>
          <p:cNvPr id="5" name="Rectangle 6"/>
          <p:cNvSpPr>
            <a:spLocks noGrp="1" noChangeArrowheads="1"/>
          </p:cNvSpPr>
          <p:nvPr>
            <p:ph type="sldNum" sz="quarter" idx="12"/>
          </p:nvPr>
        </p:nvSpPr>
        <p:spPr>
          <a:ln/>
        </p:spPr>
        <p:txBody>
          <a:bodyPr/>
          <a:lstStyle>
            <a:lvl1pPr>
              <a:defRPr/>
            </a:lvl1pPr>
          </a:lstStyle>
          <a:p>
            <a:fld id="{ED0E7FF5-F92B-41AB-B887-1B2B53EC8F1A}" type="slidenum">
              <a:rPr lang="de-DE" altLang="de-DE"/>
              <a:pPr/>
              <a:t>‹Nr.›</a:t>
            </a:fld>
            <a:endParaRPr lang="de-DE" alt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en-US"/>
              <a:t>© </a:t>
            </a:r>
            <a:r>
              <a:rPr lang="de-DE"/>
              <a:t>BIG Koordinierung</a:t>
            </a:r>
          </a:p>
        </p:txBody>
      </p:sp>
      <p:sp>
        <p:nvSpPr>
          <p:cNvPr id="4" name="Rectangle 4"/>
          <p:cNvSpPr>
            <a:spLocks noGrp="1" noChangeArrowheads="1"/>
          </p:cNvSpPr>
          <p:nvPr>
            <p:ph type="dt" sz="half" idx="11"/>
          </p:nvPr>
        </p:nvSpPr>
        <p:spPr>
          <a:ln/>
        </p:spPr>
        <p:txBody>
          <a:bodyPr/>
          <a:lstStyle>
            <a:lvl1pPr>
              <a:defRPr/>
            </a:lvl1pPr>
          </a:lstStyle>
          <a:p>
            <a:pPr>
              <a:defRPr/>
            </a:pPr>
            <a:fld id="{46756359-0006-44F0-A95D-53BF09EB4717}" type="datetime1">
              <a:rPr lang="de-DE"/>
              <a:pPr>
                <a:defRPr/>
              </a:pPr>
              <a:t>11.05.2016</a:t>
            </a:fld>
            <a:endParaRPr lang="de-DE"/>
          </a:p>
        </p:txBody>
      </p:sp>
      <p:sp>
        <p:nvSpPr>
          <p:cNvPr id="5" name="Rectangle 6"/>
          <p:cNvSpPr>
            <a:spLocks noGrp="1" noChangeArrowheads="1"/>
          </p:cNvSpPr>
          <p:nvPr>
            <p:ph type="sldNum" sz="quarter" idx="12"/>
          </p:nvPr>
        </p:nvSpPr>
        <p:spPr>
          <a:ln/>
        </p:spPr>
        <p:txBody>
          <a:bodyPr/>
          <a:lstStyle>
            <a:lvl1pPr>
              <a:defRPr/>
            </a:lvl1pPr>
          </a:lstStyle>
          <a:p>
            <a:fld id="{8525F38E-A2AC-4C08-9F32-A874D4B936E7}" type="slidenum">
              <a:rPr lang="de-DE" altLang="de-DE"/>
              <a:pPr/>
              <a:t>‹Nr.›</a:t>
            </a:fld>
            <a:endParaRPr lang="de-DE" alt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en-US"/>
              <a:t>© </a:t>
            </a:r>
            <a:r>
              <a:rPr lang="de-DE"/>
              <a:t>BIG Koordinierung</a:t>
            </a:r>
          </a:p>
        </p:txBody>
      </p:sp>
      <p:sp>
        <p:nvSpPr>
          <p:cNvPr id="4" name="Rectangle 4"/>
          <p:cNvSpPr>
            <a:spLocks noGrp="1" noChangeArrowheads="1"/>
          </p:cNvSpPr>
          <p:nvPr>
            <p:ph type="dt" sz="half" idx="11"/>
          </p:nvPr>
        </p:nvSpPr>
        <p:spPr>
          <a:ln/>
        </p:spPr>
        <p:txBody>
          <a:bodyPr/>
          <a:lstStyle>
            <a:lvl1pPr>
              <a:defRPr/>
            </a:lvl1pPr>
          </a:lstStyle>
          <a:p>
            <a:pPr>
              <a:defRPr/>
            </a:pPr>
            <a:fld id="{A54A69C9-8273-41A2-B94A-B9797E0A9FA7}" type="datetime1">
              <a:rPr lang="de-DE"/>
              <a:pPr>
                <a:defRPr/>
              </a:pPr>
              <a:t>11.05.2016</a:t>
            </a:fld>
            <a:endParaRPr lang="de-DE"/>
          </a:p>
        </p:txBody>
      </p:sp>
      <p:sp>
        <p:nvSpPr>
          <p:cNvPr id="5" name="Rectangle 6"/>
          <p:cNvSpPr>
            <a:spLocks noGrp="1" noChangeArrowheads="1"/>
          </p:cNvSpPr>
          <p:nvPr>
            <p:ph type="sldNum" sz="quarter" idx="12"/>
          </p:nvPr>
        </p:nvSpPr>
        <p:spPr>
          <a:ln/>
        </p:spPr>
        <p:txBody>
          <a:bodyPr/>
          <a:lstStyle>
            <a:lvl1pPr>
              <a:defRPr/>
            </a:lvl1pPr>
          </a:lstStyle>
          <a:p>
            <a:fld id="{C15202C6-5A8C-4B6A-96CE-37F4AA19A11E}" type="slidenum">
              <a:rPr lang="de-DE" altLang="de-DE"/>
              <a:pPr/>
              <a:t>‹Nr.›</a:t>
            </a:fld>
            <a:endParaRPr lang="de-DE" alt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96B1E71E-70B6-4092-B374-2CBDD1EC3447}"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69B33FB5-8407-4A0C-B12E-53C8C72568F9}" type="slidenum">
              <a:rPr lang="de-DE" altLang="de-DE"/>
              <a:pPr/>
              <a:t>‹Nr.›</a:t>
            </a:fld>
            <a:endParaRPr lang="de-DE" alt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B6B2CAD8-BEEB-4382-AAAA-59B31B7981D2}"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7088B8B5-4411-4895-9BEA-CEE95DCD67EA}" type="slidenum">
              <a:rPr lang="de-DE" altLang="de-DE"/>
              <a:pPr/>
              <a:t>‹Nr.›</a:t>
            </a:fld>
            <a:endParaRPr lang="de-DE" alt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382F129B-AAF9-4712-9A0B-71F3D33185F9}"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A8E5411E-F8C3-4932-9EFC-23BE5CE46AA6}" type="slidenum">
              <a:rPr lang="de-DE" altLang="de-DE"/>
              <a:pPr/>
              <a:t>‹Nr.›</a:t>
            </a:fld>
            <a:endParaRPr lang="de-DE" alt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C62FA79C-770A-40AC-9CC9-08B76364785E}"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8EDEC117-7613-4701-8C2D-5445ED61CF93}" type="slidenum">
              <a:rPr lang="de-DE" altLang="de-DE"/>
              <a:pPr/>
              <a:t>‹Nr.›</a:t>
            </a:fld>
            <a:endParaRPr lang="de-DE" alt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1257DC78-FFA2-4099-B6FC-E5F5A4AC9177}" type="datetime1">
              <a:rPr lang="de-DE"/>
              <a:pPr>
                <a:defRPr/>
              </a:pPr>
              <a:t>11.05.2016</a:t>
            </a:fld>
            <a:endParaRPr lang="de-DE"/>
          </a:p>
        </p:txBody>
      </p:sp>
      <p:sp>
        <p:nvSpPr>
          <p:cNvPr id="8" name="Fußzeilenplatzhalter 4"/>
          <p:cNvSpPr>
            <a:spLocks noGrp="1"/>
          </p:cNvSpPr>
          <p:nvPr>
            <p:ph type="ftr" sz="quarter" idx="11"/>
          </p:nvPr>
        </p:nvSpPr>
        <p:spPr/>
        <p:txBody>
          <a:bodyPr/>
          <a:lstStyle>
            <a:lvl1pPr>
              <a:defRPr/>
            </a:lvl1pPr>
          </a:lstStyle>
          <a:p>
            <a:pPr>
              <a:defRPr/>
            </a:pPr>
            <a:r>
              <a:rPr lang="de-DE"/>
              <a:t>© BIG Koordinierung</a:t>
            </a:r>
          </a:p>
        </p:txBody>
      </p:sp>
      <p:sp>
        <p:nvSpPr>
          <p:cNvPr id="9" name="Foliennummernplatzhalter 5"/>
          <p:cNvSpPr>
            <a:spLocks noGrp="1"/>
          </p:cNvSpPr>
          <p:nvPr>
            <p:ph type="sldNum" sz="quarter" idx="12"/>
          </p:nvPr>
        </p:nvSpPr>
        <p:spPr/>
        <p:txBody>
          <a:bodyPr/>
          <a:lstStyle>
            <a:lvl1pPr>
              <a:defRPr/>
            </a:lvl1pPr>
          </a:lstStyle>
          <a:p>
            <a:fld id="{17213D2F-7785-45F8-B4CB-7B71F0F423E3}" type="slidenum">
              <a:rPr lang="de-DE" altLang="de-DE"/>
              <a:pPr/>
              <a:t>‹Nr.›</a:t>
            </a:fld>
            <a:endParaRPr lang="de-DE" alt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30917471-7250-4720-A51B-19D6BE71513D}" type="datetime1">
              <a:rPr lang="de-DE"/>
              <a:pPr>
                <a:defRPr/>
              </a:pPr>
              <a:t>11.05.2016</a:t>
            </a:fld>
            <a:endParaRPr lang="de-DE"/>
          </a:p>
        </p:txBody>
      </p:sp>
      <p:sp>
        <p:nvSpPr>
          <p:cNvPr id="4" name="Fußzeilenplatzhalter 4"/>
          <p:cNvSpPr>
            <a:spLocks noGrp="1"/>
          </p:cNvSpPr>
          <p:nvPr>
            <p:ph type="ftr" sz="quarter" idx="11"/>
          </p:nvPr>
        </p:nvSpPr>
        <p:spPr/>
        <p:txBody>
          <a:bodyPr/>
          <a:lstStyle>
            <a:lvl1pPr>
              <a:defRPr/>
            </a:lvl1pPr>
          </a:lstStyle>
          <a:p>
            <a:pPr>
              <a:defRPr/>
            </a:pPr>
            <a:r>
              <a:rPr lang="de-DE"/>
              <a:t>© BIG Koordinierung</a:t>
            </a:r>
          </a:p>
        </p:txBody>
      </p:sp>
      <p:sp>
        <p:nvSpPr>
          <p:cNvPr id="5" name="Foliennummernplatzhalter 5"/>
          <p:cNvSpPr>
            <a:spLocks noGrp="1"/>
          </p:cNvSpPr>
          <p:nvPr>
            <p:ph type="sldNum" sz="quarter" idx="12"/>
          </p:nvPr>
        </p:nvSpPr>
        <p:spPr/>
        <p:txBody>
          <a:bodyPr/>
          <a:lstStyle>
            <a:lvl1pPr>
              <a:defRPr/>
            </a:lvl1pPr>
          </a:lstStyle>
          <a:p>
            <a:fld id="{7E2A8B84-A591-450C-8179-7C53533BBC46}" type="slidenum">
              <a:rPr lang="de-DE" altLang="de-DE"/>
              <a:pPr/>
              <a:t>‹Nr.›</a:t>
            </a:fld>
            <a:endParaRPr lang="de-DE" alt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BF27D3B3-0F7F-4F94-89B3-F09983B6C841}" type="datetime1">
              <a:rPr lang="de-DE"/>
              <a:pPr>
                <a:defRPr/>
              </a:pPr>
              <a:t>11.05.2016</a:t>
            </a:fld>
            <a:endParaRPr lang="de-DE"/>
          </a:p>
        </p:txBody>
      </p:sp>
      <p:sp>
        <p:nvSpPr>
          <p:cNvPr id="3" name="Fußzeilenplatzhalter 4"/>
          <p:cNvSpPr>
            <a:spLocks noGrp="1"/>
          </p:cNvSpPr>
          <p:nvPr>
            <p:ph type="ftr" sz="quarter" idx="11"/>
          </p:nvPr>
        </p:nvSpPr>
        <p:spPr/>
        <p:txBody>
          <a:bodyPr/>
          <a:lstStyle>
            <a:lvl1pPr>
              <a:defRPr/>
            </a:lvl1pPr>
          </a:lstStyle>
          <a:p>
            <a:pPr>
              <a:defRPr/>
            </a:pPr>
            <a:r>
              <a:rPr lang="de-DE"/>
              <a:t>© BIG Koordinierung</a:t>
            </a:r>
          </a:p>
        </p:txBody>
      </p:sp>
      <p:sp>
        <p:nvSpPr>
          <p:cNvPr id="4" name="Foliennummernplatzhalter 5"/>
          <p:cNvSpPr>
            <a:spLocks noGrp="1"/>
          </p:cNvSpPr>
          <p:nvPr>
            <p:ph type="sldNum" sz="quarter" idx="12"/>
          </p:nvPr>
        </p:nvSpPr>
        <p:spPr/>
        <p:txBody>
          <a:bodyPr/>
          <a:lstStyle>
            <a:lvl1pPr>
              <a:defRPr/>
            </a:lvl1pPr>
          </a:lstStyle>
          <a:p>
            <a:fld id="{2196A909-9ECF-4F57-B04B-DD84EDC11C3C}" type="slidenum">
              <a:rPr lang="de-DE" altLang="de-DE"/>
              <a:pPr/>
              <a:t>‹Nr.›</a:t>
            </a:fld>
            <a:endParaRPr lang="de-DE" alt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42FF70EE-13F8-41AA-A42A-882E0C68CF6D}"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15803C5C-A98E-45E2-BC96-257DE3BC97DE}" type="slidenum">
              <a:rPr lang="de-DE" altLang="de-DE"/>
              <a:pPr/>
              <a:t>‹Nr.›</a:t>
            </a:fld>
            <a:endParaRPr lang="de-DE" alt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8FF1D503-B29F-4583-AC42-44658C42BD5A}"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C4FF816C-0D80-442E-B0C0-35CFE4B22528}" type="slidenum">
              <a:rPr lang="de-DE" altLang="de-DE"/>
              <a:pPr/>
              <a:t>‹Nr.›</a:t>
            </a:fld>
            <a:endParaRPr lang="de-DE" alt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6323738-609E-45B6-B661-654759E1FE35}"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E499FA33-2151-40F7-8E89-F675D7F7EA65}" type="slidenum">
              <a:rPr lang="de-DE" altLang="de-DE"/>
              <a:pPr/>
              <a:t>‹Nr.›</a:t>
            </a:fld>
            <a:endParaRPr lang="de-DE" alt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en-US"/>
              <a:t>© </a:t>
            </a:r>
            <a:r>
              <a:rPr lang="de-DE"/>
              <a:t>BIG Koordinierung</a:t>
            </a:r>
          </a:p>
        </p:txBody>
      </p:sp>
      <p:sp>
        <p:nvSpPr>
          <p:cNvPr id="4" name="Rectangle 4"/>
          <p:cNvSpPr>
            <a:spLocks noGrp="1" noChangeArrowheads="1"/>
          </p:cNvSpPr>
          <p:nvPr>
            <p:ph type="dt" sz="half" idx="11"/>
          </p:nvPr>
        </p:nvSpPr>
        <p:spPr>
          <a:ln/>
        </p:spPr>
        <p:txBody>
          <a:bodyPr/>
          <a:lstStyle>
            <a:lvl1pPr>
              <a:defRPr/>
            </a:lvl1pPr>
          </a:lstStyle>
          <a:p>
            <a:pPr>
              <a:defRPr/>
            </a:pPr>
            <a:fld id="{2F3FE535-1197-4D09-92F5-820BF5FB76E7}" type="datetime1">
              <a:rPr lang="de-DE"/>
              <a:pPr>
                <a:defRPr/>
              </a:pPr>
              <a:t>11.05.2016</a:t>
            </a:fld>
            <a:endParaRPr lang="de-DE"/>
          </a:p>
        </p:txBody>
      </p:sp>
      <p:sp>
        <p:nvSpPr>
          <p:cNvPr id="5" name="Rectangle 6"/>
          <p:cNvSpPr>
            <a:spLocks noGrp="1" noChangeArrowheads="1"/>
          </p:cNvSpPr>
          <p:nvPr>
            <p:ph type="sldNum" sz="quarter" idx="12"/>
          </p:nvPr>
        </p:nvSpPr>
        <p:spPr>
          <a:ln/>
        </p:spPr>
        <p:txBody>
          <a:bodyPr/>
          <a:lstStyle>
            <a:lvl1pPr>
              <a:defRPr/>
            </a:lvl1pPr>
          </a:lstStyle>
          <a:p>
            <a:fld id="{1EE37EAB-F7D4-4273-B191-3C37C8ACB116}" type="slidenum">
              <a:rPr lang="de-DE" altLang="de-DE"/>
              <a:pPr/>
              <a:t>‹Nr.›</a:t>
            </a:fld>
            <a:endParaRPr lang="de-DE" alt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63CBE30D-B020-4E3F-9354-9396A51B0F64}"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0EB09CA0-93B3-420E-9509-539E91A04CF5}" type="slidenum">
              <a:rPr lang="de-DE" altLang="de-DE"/>
              <a:pPr/>
              <a:t>‹Nr.›</a:t>
            </a:fld>
            <a:endParaRPr lang="de-DE" alt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5B3F60EE-1E03-46F9-BA9D-5AB0C081E947}"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4B2B4891-8503-4B94-83C3-9B3B43F7BF44}" type="slidenum">
              <a:rPr lang="de-DE" altLang="de-DE"/>
              <a:pPr/>
              <a:t>‹Nr.›</a:t>
            </a:fld>
            <a:endParaRPr lang="de-DE" alt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4D4E4CB-71D4-4C6A-AD5D-4093274E44D7}"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9A21BA31-E1B1-49B9-B253-5B682FC22503}" type="slidenum">
              <a:rPr lang="de-DE" altLang="de-DE"/>
              <a:pPr/>
              <a:t>‹Nr.›</a:t>
            </a:fld>
            <a:endParaRPr lang="de-DE" alt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8B16064E-3DAA-40B5-840C-D39D40C84DB7}"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80A8FED1-6EFB-4B0E-8D7B-29132D5E65C6}" type="slidenum">
              <a:rPr lang="de-DE" altLang="de-DE"/>
              <a:pPr/>
              <a:t>‹Nr.›</a:t>
            </a:fld>
            <a:endParaRPr lang="de-DE" alt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F9C4E427-2033-43FB-8CC9-E1E6B10CE13A}"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4BE46EA2-E5B9-49C6-8535-2B18E5BD462F}" type="slidenum">
              <a:rPr lang="de-DE" altLang="de-DE"/>
              <a:pPr/>
              <a:t>‹Nr.›</a:t>
            </a:fld>
            <a:endParaRPr lang="de-DE" alt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34CB1B7B-BAD1-4562-80B6-943D781CFC50}" type="datetime1">
              <a:rPr lang="de-DE"/>
              <a:pPr>
                <a:defRPr/>
              </a:pPr>
              <a:t>11.05.2016</a:t>
            </a:fld>
            <a:endParaRPr lang="de-DE"/>
          </a:p>
        </p:txBody>
      </p:sp>
      <p:sp>
        <p:nvSpPr>
          <p:cNvPr id="8" name="Fußzeilenplatzhalter 4"/>
          <p:cNvSpPr>
            <a:spLocks noGrp="1"/>
          </p:cNvSpPr>
          <p:nvPr>
            <p:ph type="ftr" sz="quarter" idx="11"/>
          </p:nvPr>
        </p:nvSpPr>
        <p:spPr/>
        <p:txBody>
          <a:bodyPr/>
          <a:lstStyle>
            <a:lvl1pPr>
              <a:defRPr/>
            </a:lvl1pPr>
          </a:lstStyle>
          <a:p>
            <a:pPr>
              <a:defRPr/>
            </a:pPr>
            <a:r>
              <a:rPr lang="de-DE"/>
              <a:t>© BIG Koordinierung</a:t>
            </a:r>
          </a:p>
        </p:txBody>
      </p:sp>
      <p:sp>
        <p:nvSpPr>
          <p:cNvPr id="9" name="Foliennummernplatzhalter 5"/>
          <p:cNvSpPr>
            <a:spLocks noGrp="1"/>
          </p:cNvSpPr>
          <p:nvPr>
            <p:ph type="sldNum" sz="quarter" idx="12"/>
          </p:nvPr>
        </p:nvSpPr>
        <p:spPr/>
        <p:txBody>
          <a:bodyPr/>
          <a:lstStyle>
            <a:lvl1pPr>
              <a:defRPr/>
            </a:lvl1pPr>
          </a:lstStyle>
          <a:p>
            <a:fld id="{567917B1-3111-4B47-A47D-DCF133B78C06}" type="slidenum">
              <a:rPr lang="de-DE" altLang="de-DE"/>
              <a:pPr/>
              <a:t>‹Nr.›</a:t>
            </a:fld>
            <a:endParaRPr lang="de-DE" alt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EC3AE651-2363-48FD-89DF-083EA60B0A2C}" type="datetime1">
              <a:rPr lang="de-DE"/>
              <a:pPr>
                <a:defRPr/>
              </a:pPr>
              <a:t>11.05.2016</a:t>
            </a:fld>
            <a:endParaRPr lang="de-DE"/>
          </a:p>
        </p:txBody>
      </p:sp>
      <p:sp>
        <p:nvSpPr>
          <p:cNvPr id="4" name="Fußzeilenplatzhalter 4"/>
          <p:cNvSpPr>
            <a:spLocks noGrp="1"/>
          </p:cNvSpPr>
          <p:nvPr>
            <p:ph type="ftr" sz="quarter" idx="11"/>
          </p:nvPr>
        </p:nvSpPr>
        <p:spPr/>
        <p:txBody>
          <a:bodyPr/>
          <a:lstStyle>
            <a:lvl1pPr>
              <a:defRPr/>
            </a:lvl1pPr>
          </a:lstStyle>
          <a:p>
            <a:pPr>
              <a:defRPr/>
            </a:pPr>
            <a:r>
              <a:rPr lang="de-DE"/>
              <a:t>© BIG Koordinierung</a:t>
            </a:r>
          </a:p>
        </p:txBody>
      </p:sp>
      <p:sp>
        <p:nvSpPr>
          <p:cNvPr id="5" name="Foliennummernplatzhalter 5"/>
          <p:cNvSpPr>
            <a:spLocks noGrp="1"/>
          </p:cNvSpPr>
          <p:nvPr>
            <p:ph type="sldNum" sz="quarter" idx="12"/>
          </p:nvPr>
        </p:nvSpPr>
        <p:spPr/>
        <p:txBody>
          <a:bodyPr/>
          <a:lstStyle>
            <a:lvl1pPr>
              <a:defRPr/>
            </a:lvl1pPr>
          </a:lstStyle>
          <a:p>
            <a:fld id="{EBE9345C-4ADE-4601-8D0E-CD117ACC20E2}" type="slidenum">
              <a:rPr lang="de-DE" altLang="de-DE"/>
              <a:pPr/>
              <a:t>‹Nr.›</a:t>
            </a:fld>
            <a:endParaRPr lang="de-DE" alt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1953B84F-6364-4C62-B639-15DDC93FF9B1}" type="datetime1">
              <a:rPr lang="de-DE"/>
              <a:pPr>
                <a:defRPr/>
              </a:pPr>
              <a:t>11.05.2016</a:t>
            </a:fld>
            <a:endParaRPr lang="de-DE"/>
          </a:p>
        </p:txBody>
      </p:sp>
      <p:sp>
        <p:nvSpPr>
          <p:cNvPr id="3" name="Fußzeilenplatzhalter 4"/>
          <p:cNvSpPr>
            <a:spLocks noGrp="1"/>
          </p:cNvSpPr>
          <p:nvPr>
            <p:ph type="ftr" sz="quarter" idx="11"/>
          </p:nvPr>
        </p:nvSpPr>
        <p:spPr/>
        <p:txBody>
          <a:bodyPr/>
          <a:lstStyle>
            <a:lvl1pPr>
              <a:defRPr/>
            </a:lvl1pPr>
          </a:lstStyle>
          <a:p>
            <a:pPr>
              <a:defRPr/>
            </a:pPr>
            <a:r>
              <a:rPr lang="de-DE"/>
              <a:t>© BIG Koordinierung</a:t>
            </a:r>
          </a:p>
        </p:txBody>
      </p:sp>
      <p:sp>
        <p:nvSpPr>
          <p:cNvPr id="4" name="Foliennummernplatzhalter 5"/>
          <p:cNvSpPr>
            <a:spLocks noGrp="1"/>
          </p:cNvSpPr>
          <p:nvPr>
            <p:ph type="sldNum" sz="quarter" idx="12"/>
          </p:nvPr>
        </p:nvSpPr>
        <p:spPr/>
        <p:txBody>
          <a:bodyPr/>
          <a:lstStyle>
            <a:lvl1pPr>
              <a:defRPr/>
            </a:lvl1pPr>
          </a:lstStyle>
          <a:p>
            <a:fld id="{BB4D430D-CCF5-488A-A059-BF641FE031BF}" type="slidenum">
              <a:rPr lang="de-DE" altLang="de-DE"/>
              <a:pPr/>
              <a:t>‹Nr.›</a:t>
            </a:fld>
            <a:endParaRPr lang="de-DE" alt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2D0967B6-B3EB-4FCD-A87C-68973FE32094}"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0C751D0A-0254-46B2-A12F-F75E512396A4}" type="slidenum">
              <a:rPr lang="de-DE" altLang="de-DE"/>
              <a:pPr/>
              <a:t>‹Nr.›</a:t>
            </a:fld>
            <a:endParaRPr lang="de-DE" altLang="de-D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AF141C68-4109-4068-B2C3-4ACD278A090A}"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DC9B1734-549B-4CF6-96E1-D6A9C0921E3B}" type="slidenum">
              <a:rPr lang="de-DE" altLang="de-DE"/>
              <a:pPr/>
              <a:t>‹Nr.›</a:t>
            </a:fld>
            <a:endParaRPr lang="de-DE" alt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en-US"/>
              <a:t>© </a:t>
            </a:r>
            <a:r>
              <a:rPr lang="de-DE"/>
              <a:t>BIG Koordinierung</a:t>
            </a:r>
          </a:p>
        </p:txBody>
      </p:sp>
      <p:sp>
        <p:nvSpPr>
          <p:cNvPr id="4" name="Rectangle 4"/>
          <p:cNvSpPr>
            <a:spLocks noGrp="1" noChangeArrowheads="1"/>
          </p:cNvSpPr>
          <p:nvPr>
            <p:ph type="dt" sz="half" idx="11"/>
          </p:nvPr>
        </p:nvSpPr>
        <p:spPr>
          <a:ln/>
        </p:spPr>
        <p:txBody>
          <a:bodyPr/>
          <a:lstStyle>
            <a:lvl1pPr>
              <a:defRPr/>
            </a:lvl1pPr>
          </a:lstStyle>
          <a:p>
            <a:pPr>
              <a:defRPr/>
            </a:pPr>
            <a:fld id="{710C44A5-5C97-47B9-9907-7DC5190D0D87}" type="datetime1">
              <a:rPr lang="de-DE"/>
              <a:pPr>
                <a:defRPr/>
              </a:pPr>
              <a:t>11.05.2016</a:t>
            </a:fld>
            <a:endParaRPr lang="de-DE"/>
          </a:p>
        </p:txBody>
      </p:sp>
      <p:sp>
        <p:nvSpPr>
          <p:cNvPr id="5" name="Rectangle 6"/>
          <p:cNvSpPr>
            <a:spLocks noGrp="1" noChangeArrowheads="1"/>
          </p:cNvSpPr>
          <p:nvPr>
            <p:ph type="sldNum" sz="quarter" idx="12"/>
          </p:nvPr>
        </p:nvSpPr>
        <p:spPr>
          <a:ln/>
        </p:spPr>
        <p:txBody>
          <a:bodyPr/>
          <a:lstStyle>
            <a:lvl1pPr>
              <a:defRPr/>
            </a:lvl1pPr>
          </a:lstStyle>
          <a:p>
            <a:fld id="{D31D9311-7882-48B1-875C-F4727904F373}" type="slidenum">
              <a:rPr lang="de-DE" altLang="de-DE"/>
              <a:pPr/>
              <a:t>‹Nr.›</a:t>
            </a:fld>
            <a:endParaRPr lang="de-DE" alt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FD534B3E-8F13-4A5C-B5DB-91384668BB0D}"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4B6D464E-6EA4-4877-B4A6-3AAD6B6D2303}" type="slidenum">
              <a:rPr lang="de-DE" altLang="de-DE"/>
              <a:pPr/>
              <a:t>‹Nr.›</a:t>
            </a:fld>
            <a:endParaRPr lang="de-DE" alt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BF2B87CE-5C80-40A2-99E6-DD702B20F3DE}"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92521026-8FD3-44C8-9F97-CE3DC4B3B072}" type="slidenum">
              <a:rPr lang="de-DE" altLang="de-DE"/>
              <a:pPr/>
              <a:t>‹Nr.›</a:t>
            </a:fld>
            <a:endParaRPr lang="de-DE" alt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49F9D9F4-BDAD-49F3-8D29-F34D18ED06C1}"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891B38BD-0E8D-4702-801D-E5B7DA83FFEF}" type="slidenum">
              <a:rPr lang="de-DE" altLang="de-DE"/>
              <a:pPr/>
              <a:t>‹Nr.›</a:t>
            </a:fld>
            <a:endParaRPr lang="de-DE" altLang="de-D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88EAC00-E233-457E-881E-88CBD1918D0A}"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664B5190-201E-41A0-B088-3C0FB937FA0C}" type="slidenum">
              <a:rPr lang="de-DE" altLang="de-DE"/>
              <a:pPr/>
              <a:t>‹Nr.›</a:t>
            </a:fld>
            <a:endParaRPr lang="de-DE" alt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51B4D68D-89C5-4D6D-A30C-F2A02F1DA759}"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6D4F4BC9-BA49-4BA4-9464-E5DF05BF9B8E}" type="slidenum">
              <a:rPr lang="de-DE" altLang="de-DE"/>
              <a:pPr/>
              <a:t>‹Nr.›</a:t>
            </a:fld>
            <a:endParaRPr lang="de-DE" alt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EA12B002-9289-4D17-8769-245B305FB172}"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6A4BDDE5-049E-4BB0-A0A0-C44431FC8182}" type="slidenum">
              <a:rPr lang="de-DE" altLang="de-DE"/>
              <a:pPr/>
              <a:t>‹Nr.›</a:t>
            </a:fld>
            <a:endParaRPr lang="de-DE" altLang="de-D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72E72CBF-D8A1-42A5-9A09-B9481D0E83D6}" type="datetime1">
              <a:rPr lang="de-DE"/>
              <a:pPr>
                <a:defRPr/>
              </a:pPr>
              <a:t>11.05.2016</a:t>
            </a:fld>
            <a:endParaRPr lang="de-DE"/>
          </a:p>
        </p:txBody>
      </p:sp>
      <p:sp>
        <p:nvSpPr>
          <p:cNvPr id="8" name="Fußzeilenplatzhalter 4"/>
          <p:cNvSpPr>
            <a:spLocks noGrp="1"/>
          </p:cNvSpPr>
          <p:nvPr>
            <p:ph type="ftr" sz="quarter" idx="11"/>
          </p:nvPr>
        </p:nvSpPr>
        <p:spPr/>
        <p:txBody>
          <a:bodyPr/>
          <a:lstStyle>
            <a:lvl1pPr>
              <a:defRPr/>
            </a:lvl1pPr>
          </a:lstStyle>
          <a:p>
            <a:pPr>
              <a:defRPr/>
            </a:pPr>
            <a:r>
              <a:rPr lang="de-DE"/>
              <a:t>© BIG Koordinierung</a:t>
            </a:r>
          </a:p>
        </p:txBody>
      </p:sp>
      <p:sp>
        <p:nvSpPr>
          <p:cNvPr id="9" name="Foliennummernplatzhalter 5"/>
          <p:cNvSpPr>
            <a:spLocks noGrp="1"/>
          </p:cNvSpPr>
          <p:nvPr>
            <p:ph type="sldNum" sz="quarter" idx="12"/>
          </p:nvPr>
        </p:nvSpPr>
        <p:spPr/>
        <p:txBody>
          <a:bodyPr/>
          <a:lstStyle>
            <a:lvl1pPr>
              <a:defRPr/>
            </a:lvl1pPr>
          </a:lstStyle>
          <a:p>
            <a:fld id="{D06F4512-12E8-475E-8265-09308B92834B}" type="slidenum">
              <a:rPr lang="de-DE" altLang="de-DE"/>
              <a:pPr/>
              <a:t>‹Nr.›</a:t>
            </a:fld>
            <a:endParaRPr lang="de-DE" altLang="de-D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9E11E668-AB3A-4B18-97E3-7D6B81179196}" type="datetime1">
              <a:rPr lang="de-DE"/>
              <a:pPr>
                <a:defRPr/>
              </a:pPr>
              <a:t>11.05.2016</a:t>
            </a:fld>
            <a:endParaRPr lang="de-DE"/>
          </a:p>
        </p:txBody>
      </p:sp>
      <p:sp>
        <p:nvSpPr>
          <p:cNvPr id="4" name="Fußzeilenplatzhalter 4"/>
          <p:cNvSpPr>
            <a:spLocks noGrp="1"/>
          </p:cNvSpPr>
          <p:nvPr>
            <p:ph type="ftr" sz="quarter" idx="11"/>
          </p:nvPr>
        </p:nvSpPr>
        <p:spPr/>
        <p:txBody>
          <a:bodyPr/>
          <a:lstStyle>
            <a:lvl1pPr>
              <a:defRPr/>
            </a:lvl1pPr>
          </a:lstStyle>
          <a:p>
            <a:pPr>
              <a:defRPr/>
            </a:pPr>
            <a:r>
              <a:rPr lang="de-DE"/>
              <a:t>© BIG Koordinierung</a:t>
            </a:r>
          </a:p>
        </p:txBody>
      </p:sp>
      <p:sp>
        <p:nvSpPr>
          <p:cNvPr id="5" name="Foliennummernplatzhalter 5"/>
          <p:cNvSpPr>
            <a:spLocks noGrp="1"/>
          </p:cNvSpPr>
          <p:nvPr>
            <p:ph type="sldNum" sz="quarter" idx="12"/>
          </p:nvPr>
        </p:nvSpPr>
        <p:spPr/>
        <p:txBody>
          <a:bodyPr/>
          <a:lstStyle>
            <a:lvl1pPr>
              <a:defRPr/>
            </a:lvl1pPr>
          </a:lstStyle>
          <a:p>
            <a:fld id="{BC4A43EE-6163-4011-ADC1-00ECC17A4754}" type="slidenum">
              <a:rPr lang="de-DE" altLang="de-DE"/>
              <a:pPr/>
              <a:t>‹Nr.›</a:t>
            </a:fld>
            <a:endParaRPr lang="de-DE" altLang="de-D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08662425-B913-495B-A0BA-2F10C6572321}" type="datetime1">
              <a:rPr lang="de-DE"/>
              <a:pPr>
                <a:defRPr/>
              </a:pPr>
              <a:t>11.05.2016</a:t>
            </a:fld>
            <a:endParaRPr lang="de-DE"/>
          </a:p>
        </p:txBody>
      </p:sp>
      <p:sp>
        <p:nvSpPr>
          <p:cNvPr id="3" name="Fußzeilenplatzhalter 4"/>
          <p:cNvSpPr>
            <a:spLocks noGrp="1"/>
          </p:cNvSpPr>
          <p:nvPr>
            <p:ph type="ftr" sz="quarter" idx="11"/>
          </p:nvPr>
        </p:nvSpPr>
        <p:spPr/>
        <p:txBody>
          <a:bodyPr/>
          <a:lstStyle>
            <a:lvl1pPr>
              <a:defRPr/>
            </a:lvl1pPr>
          </a:lstStyle>
          <a:p>
            <a:pPr>
              <a:defRPr/>
            </a:pPr>
            <a:r>
              <a:rPr lang="de-DE"/>
              <a:t>© BIG Koordinierung</a:t>
            </a:r>
          </a:p>
        </p:txBody>
      </p:sp>
      <p:sp>
        <p:nvSpPr>
          <p:cNvPr id="4" name="Foliennummernplatzhalter 5"/>
          <p:cNvSpPr>
            <a:spLocks noGrp="1"/>
          </p:cNvSpPr>
          <p:nvPr>
            <p:ph type="sldNum" sz="quarter" idx="12"/>
          </p:nvPr>
        </p:nvSpPr>
        <p:spPr/>
        <p:txBody>
          <a:bodyPr/>
          <a:lstStyle>
            <a:lvl1pPr>
              <a:defRPr/>
            </a:lvl1pPr>
          </a:lstStyle>
          <a:p>
            <a:fld id="{8B878A92-01B0-4481-B39B-C6506695FE4C}" type="slidenum">
              <a:rPr lang="de-DE" altLang="de-DE"/>
              <a:pPr/>
              <a:t>‹Nr.›</a:t>
            </a:fld>
            <a:endParaRPr lang="de-DE" altLang="de-D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9F0940AD-5049-4F48-B66B-B693A7D3C4AF}"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B56A1BCC-6961-46C4-A86E-54E7C44A69CC}" type="slidenum">
              <a:rPr lang="de-DE" altLang="de-DE"/>
              <a:pPr/>
              <a:t>‹Nr.›</a:t>
            </a:fld>
            <a:endParaRPr lang="de-DE" alt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r>
              <a:rPr lang="de-DE"/>
              <a:t>BIG Koordinierung</a:t>
            </a:r>
          </a:p>
        </p:txBody>
      </p:sp>
      <p:sp>
        <p:nvSpPr>
          <p:cNvPr id="5" name="Rectangle 4"/>
          <p:cNvSpPr>
            <a:spLocks noGrp="1" noChangeArrowheads="1"/>
          </p:cNvSpPr>
          <p:nvPr>
            <p:ph type="dt" sz="half" idx="11"/>
          </p:nvPr>
        </p:nvSpPr>
        <p:spPr>
          <a:ln/>
        </p:spPr>
        <p:txBody>
          <a:bodyPr/>
          <a:lstStyle>
            <a:lvl1pPr>
              <a:defRPr/>
            </a:lvl1pPr>
          </a:lstStyle>
          <a:p>
            <a:pPr>
              <a:defRPr/>
            </a:pPr>
            <a:fld id="{3DFBA00B-A5AA-44F1-BF24-45F96EDFD87F}" type="datetime1">
              <a:rPr lang="de-DE"/>
              <a:pPr>
                <a:defRPr/>
              </a:pPr>
              <a:t>11.05.2016</a:t>
            </a:fld>
            <a:endParaRPr lang="de-DE"/>
          </a:p>
        </p:txBody>
      </p:sp>
      <p:sp>
        <p:nvSpPr>
          <p:cNvPr id="6" name="Rectangle 6"/>
          <p:cNvSpPr>
            <a:spLocks noGrp="1" noChangeArrowheads="1"/>
          </p:cNvSpPr>
          <p:nvPr>
            <p:ph type="sldNum" sz="quarter" idx="12"/>
          </p:nvPr>
        </p:nvSpPr>
        <p:spPr>
          <a:ln/>
        </p:spPr>
        <p:txBody>
          <a:bodyPr/>
          <a:lstStyle>
            <a:lvl1pPr>
              <a:defRPr/>
            </a:lvl1pPr>
          </a:lstStyle>
          <a:p>
            <a:fld id="{40C60627-997C-484C-953A-297C9717E8FC}" type="slidenum">
              <a:rPr lang="de-DE" altLang="de-DE"/>
              <a:pPr/>
              <a:t>‹Nr.›</a:t>
            </a:fld>
            <a:endParaRPr lang="de-DE" alt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5E7E13A-2793-4EC6-9FBE-366C18E6745E}"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4B382888-B77C-41A7-89F5-FE7493E433EA}" type="slidenum">
              <a:rPr lang="de-DE" altLang="de-DE"/>
              <a:pPr/>
              <a:t>‹Nr.›</a:t>
            </a:fld>
            <a:endParaRPr lang="de-DE" altLang="de-D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B9918296-7C01-4A3D-A18F-620153669431}"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7D45FB92-9C1A-486A-A37C-26EFB21A366D}" type="slidenum">
              <a:rPr lang="de-DE" altLang="de-DE"/>
              <a:pPr/>
              <a:t>‹Nr.›</a:t>
            </a:fld>
            <a:endParaRPr lang="de-DE" altLang="de-D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BA87240-B61F-44CE-9765-63A1681A92E1}"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101F7E3A-6719-4A7A-B4F2-CE3177A6C00F}" type="slidenum">
              <a:rPr lang="de-DE" altLang="de-DE"/>
              <a:pPr/>
              <a:t>‹Nr.›</a:t>
            </a:fld>
            <a:endParaRPr lang="de-DE" altLang="de-D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36CBE893-C153-4FDA-A5C7-621CAFE87461}"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7F9284D1-F41E-417A-B273-42D61F50F3C9}" type="slidenum">
              <a:rPr lang="de-DE" altLang="de-DE"/>
              <a:pPr/>
              <a:t>‹Nr.›</a:t>
            </a:fld>
            <a:endParaRPr lang="de-DE" altLang="de-D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B69096F7-52F7-4A8A-8515-6001370575B5}"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73897DE2-ED5E-4573-A50A-CEAD05BF5036}" type="slidenum">
              <a:rPr lang="de-DE" altLang="de-DE"/>
              <a:pPr/>
              <a:t>‹Nr.›</a:t>
            </a:fld>
            <a:endParaRPr lang="de-DE" altLang="de-D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732D2C53-1F01-44EB-A7F6-3D537A000E6D}"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1B369B47-0BE1-46AE-A5E9-DB432F552090}" type="slidenum">
              <a:rPr lang="de-DE" altLang="de-DE"/>
              <a:pPr/>
              <a:t>‹Nr.›</a:t>
            </a:fld>
            <a:endParaRPr lang="de-DE" altLang="de-D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68B13E34-45A8-434C-A8C0-AE75BE86F6D5}"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2AD38947-C5A3-40BD-B570-0621B4BB4FE3}" type="slidenum">
              <a:rPr lang="de-DE" altLang="de-DE"/>
              <a:pPr/>
              <a:t>‹Nr.›</a:t>
            </a:fld>
            <a:endParaRPr lang="de-DE" altLang="de-D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F701142F-3154-4C41-9668-ABD150896A34}" type="datetime1">
              <a:rPr lang="de-DE"/>
              <a:pPr>
                <a:defRPr/>
              </a:pPr>
              <a:t>11.05.2016</a:t>
            </a:fld>
            <a:endParaRPr lang="de-DE"/>
          </a:p>
        </p:txBody>
      </p:sp>
      <p:sp>
        <p:nvSpPr>
          <p:cNvPr id="8" name="Fußzeilenplatzhalter 4"/>
          <p:cNvSpPr>
            <a:spLocks noGrp="1"/>
          </p:cNvSpPr>
          <p:nvPr>
            <p:ph type="ftr" sz="quarter" idx="11"/>
          </p:nvPr>
        </p:nvSpPr>
        <p:spPr/>
        <p:txBody>
          <a:bodyPr/>
          <a:lstStyle>
            <a:lvl1pPr>
              <a:defRPr/>
            </a:lvl1pPr>
          </a:lstStyle>
          <a:p>
            <a:pPr>
              <a:defRPr/>
            </a:pPr>
            <a:r>
              <a:rPr lang="de-DE"/>
              <a:t>© BIG Koordinierung</a:t>
            </a:r>
          </a:p>
        </p:txBody>
      </p:sp>
      <p:sp>
        <p:nvSpPr>
          <p:cNvPr id="9" name="Foliennummernplatzhalter 5"/>
          <p:cNvSpPr>
            <a:spLocks noGrp="1"/>
          </p:cNvSpPr>
          <p:nvPr>
            <p:ph type="sldNum" sz="quarter" idx="12"/>
          </p:nvPr>
        </p:nvSpPr>
        <p:spPr/>
        <p:txBody>
          <a:bodyPr/>
          <a:lstStyle>
            <a:lvl1pPr>
              <a:defRPr/>
            </a:lvl1pPr>
          </a:lstStyle>
          <a:p>
            <a:fld id="{56F4CE13-179D-4EE5-9C3E-459E9B644E99}" type="slidenum">
              <a:rPr lang="de-DE" altLang="de-DE"/>
              <a:pPr/>
              <a:t>‹Nr.›</a:t>
            </a:fld>
            <a:endParaRPr lang="de-DE" altLang="de-D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059FBF1F-EE65-4FCC-BE56-C9669E1D8E69}" type="datetime1">
              <a:rPr lang="de-DE"/>
              <a:pPr>
                <a:defRPr/>
              </a:pPr>
              <a:t>11.05.2016</a:t>
            </a:fld>
            <a:endParaRPr lang="de-DE"/>
          </a:p>
        </p:txBody>
      </p:sp>
      <p:sp>
        <p:nvSpPr>
          <p:cNvPr id="4" name="Fußzeilenplatzhalter 4"/>
          <p:cNvSpPr>
            <a:spLocks noGrp="1"/>
          </p:cNvSpPr>
          <p:nvPr>
            <p:ph type="ftr" sz="quarter" idx="11"/>
          </p:nvPr>
        </p:nvSpPr>
        <p:spPr/>
        <p:txBody>
          <a:bodyPr/>
          <a:lstStyle>
            <a:lvl1pPr>
              <a:defRPr/>
            </a:lvl1pPr>
          </a:lstStyle>
          <a:p>
            <a:pPr>
              <a:defRPr/>
            </a:pPr>
            <a:r>
              <a:rPr lang="de-DE"/>
              <a:t>© BIG Koordinierung</a:t>
            </a:r>
          </a:p>
        </p:txBody>
      </p:sp>
      <p:sp>
        <p:nvSpPr>
          <p:cNvPr id="5" name="Foliennummernplatzhalter 5"/>
          <p:cNvSpPr>
            <a:spLocks noGrp="1"/>
          </p:cNvSpPr>
          <p:nvPr>
            <p:ph type="sldNum" sz="quarter" idx="12"/>
          </p:nvPr>
        </p:nvSpPr>
        <p:spPr/>
        <p:txBody>
          <a:bodyPr/>
          <a:lstStyle>
            <a:lvl1pPr>
              <a:defRPr/>
            </a:lvl1pPr>
          </a:lstStyle>
          <a:p>
            <a:fld id="{E50988CC-4F5B-4312-AC8A-E48CDF6B25B0}" type="slidenum">
              <a:rPr lang="de-DE" altLang="de-DE"/>
              <a:pPr/>
              <a:t>‹Nr.›</a:t>
            </a:fld>
            <a:endParaRPr lang="de-DE" altLang="de-D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5D6B0943-048A-4C7D-92F1-59A8AEF761EE}" type="datetime1">
              <a:rPr lang="de-DE"/>
              <a:pPr>
                <a:defRPr/>
              </a:pPr>
              <a:t>11.05.2016</a:t>
            </a:fld>
            <a:endParaRPr lang="de-DE"/>
          </a:p>
        </p:txBody>
      </p:sp>
      <p:sp>
        <p:nvSpPr>
          <p:cNvPr id="3" name="Fußzeilenplatzhalter 4"/>
          <p:cNvSpPr>
            <a:spLocks noGrp="1"/>
          </p:cNvSpPr>
          <p:nvPr>
            <p:ph type="ftr" sz="quarter" idx="11"/>
          </p:nvPr>
        </p:nvSpPr>
        <p:spPr/>
        <p:txBody>
          <a:bodyPr/>
          <a:lstStyle>
            <a:lvl1pPr>
              <a:defRPr/>
            </a:lvl1pPr>
          </a:lstStyle>
          <a:p>
            <a:pPr>
              <a:defRPr/>
            </a:pPr>
            <a:r>
              <a:rPr lang="de-DE"/>
              <a:t>© BIG Koordinierung</a:t>
            </a:r>
          </a:p>
        </p:txBody>
      </p:sp>
      <p:sp>
        <p:nvSpPr>
          <p:cNvPr id="4" name="Foliennummernplatzhalter 5"/>
          <p:cNvSpPr>
            <a:spLocks noGrp="1"/>
          </p:cNvSpPr>
          <p:nvPr>
            <p:ph type="sldNum" sz="quarter" idx="12"/>
          </p:nvPr>
        </p:nvSpPr>
        <p:spPr/>
        <p:txBody>
          <a:bodyPr/>
          <a:lstStyle>
            <a:lvl1pPr>
              <a:defRPr/>
            </a:lvl1pPr>
          </a:lstStyle>
          <a:p>
            <a:fld id="{29F3F2E9-4003-441D-B869-D079446FBA38}" type="slidenum">
              <a:rPr lang="de-DE" altLang="de-DE"/>
              <a:pPr/>
              <a:t>‹Nr.›</a:t>
            </a:fld>
            <a:endParaRPr lang="de-DE" alt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p:txBody>
          <a:bodyPr/>
          <a:lstStyle>
            <a:lvl1pPr>
              <a:defRPr/>
            </a:lvl1pPr>
          </a:lstStyle>
          <a:p>
            <a:pPr>
              <a:defRPr/>
            </a:pPr>
            <a:r>
              <a:rPr lang="en-US"/>
              <a:t>© BIG Koordinierung</a:t>
            </a:r>
            <a:endParaRPr lang="de-DE"/>
          </a:p>
        </p:txBody>
      </p:sp>
      <p:sp>
        <p:nvSpPr>
          <p:cNvPr id="5" name="Rectangle 4"/>
          <p:cNvSpPr>
            <a:spLocks noGrp="1" noChangeArrowheads="1"/>
          </p:cNvSpPr>
          <p:nvPr>
            <p:ph type="dt" sz="half" idx="11"/>
          </p:nvPr>
        </p:nvSpPr>
        <p:spPr/>
        <p:txBody>
          <a:bodyPr/>
          <a:lstStyle>
            <a:lvl1pPr>
              <a:defRPr/>
            </a:lvl1pPr>
          </a:lstStyle>
          <a:p>
            <a:pPr>
              <a:defRPr/>
            </a:pPr>
            <a:fld id="{CE098219-24BD-42E1-A888-9D18EB1DBCFD}" type="datetime1">
              <a:rPr lang="de-DE"/>
              <a:pPr>
                <a:defRPr/>
              </a:pPr>
              <a:t>11.05.2016</a:t>
            </a:fld>
            <a:endParaRPr lang="de-DE"/>
          </a:p>
        </p:txBody>
      </p:sp>
      <p:sp>
        <p:nvSpPr>
          <p:cNvPr id="6" name="Rectangle 6"/>
          <p:cNvSpPr>
            <a:spLocks noGrp="1" noChangeArrowheads="1"/>
          </p:cNvSpPr>
          <p:nvPr>
            <p:ph type="sldNum" sz="quarter" idx="12"/>
          </p:nvPr>
        </p:nvSpPr>
        <p:spPr/>
        <p:txBody>
          <a:bodyPr/>
          <a:lstStyle>
            <a:lvl1pPr>
              <a:defRPr/>
            </a:lvl1pPr>
          </a:lstStyle>
          <a:p>
            <a:fld id="{52A81DDE-E2FD-44EE-A4F2-125278B82639}" type="slidenum">
              <a:rPr lang="de-DE" altLang="de-DE"/>
              <a:pPr/>
              <a:t>‹Nr.›</a:t>
            </a:fld>
            <a:endParaRPr lang="de-DE" altLang="de-D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BBF4DCEF-7233-4B30-B104-FB3221C50DBA}"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1A05385A-9514-4BF8-A63B-2BBFDDBE702C}" type="slidenum">
              <a:rPr lang="de-DE" altLang="de-DE"/>
              <a:pPr/>
              <a:t>‹Nr.›</a:t>
            </a:fld>
            <a:endParaRPr lang="de-DE" altLang="de-D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14F3AC44-473A-4D80-B4C0-0ADBECDD6F78}"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2E495180-A0A6-4589-9962-17F3586A3E33}" type="slidenum">
              <a:rPr lang="de-DE" altLang="de-DE"/>
              <a:pPr/>
              <a:t>‹Nr.›</a:t>
            </a:fld>
            <a:endParaRPr lang="de-DE" altLang="de-D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60DB7AF-3185-4A79-B486-3F23BB091F86}"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77E096DE-B648-4136-9973-AB4D5C7D3C4F}" type="slidenum">
              <a:rPr lang="de-DE" altLang="de-DE"/>
              <a:pPr/>
              <a:t>‹Nr.›</a:t>
            </a:fld>
            <a:endParaRPr lang="de-DE" altLang="de-D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C774FCE-279D-45EA-AEF2-513A6850B10B}"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A18EC944-209A-4227-BA87-4C68F7C9B2FE}" type="slidenum">
              <a:rPr lang="de-DE" altLang="de-DE"/>
              <a:pPr/>
              <a:t>‹Nr.›</a:t>
            </a:fld>
            <a:endParaRPr lang="de-DE" altLang="de-D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A46CF7EB-6034-4162-9C38-B008C02323B6}"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E659D592-004B-4949-AC01-C5C03010C362}" type="slidenum">
              <a:rPr lang="de-DE" altLang="de-DE"/>
              <a:pPr/>
              <a:t>‹Nr.›</a:t>
            </a:fld>
            <a:endParaRPr lang="de-DE" altLang="de-D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DF7939D3-9748-4B9F-8036-6AF396921C8E}"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75706C59-BD7D-4762-9137-7BC4B77FAA5F}" type="slidenum">
              <a:rPr lang="de-DE" altLang="de-DE"/>
              <a:pPr/>
              <a:t>‹Nr.›</a:t>
            </a:fld>
            <a:endParaRPr lang="de-DE" altLang="de-D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893C8370-3346-49B3-B4F7-17A084D33BAC}"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DA5C7869-3592-4ED3-9386-5CD34F3EA773}" type="slidenum">
              <a:rPr lang="de-DE" altLang="de-DE"/>
              <a:pPr/>
              <a:t>‹Nr.›</a:t>
            </a:fld>
            <a:endParaRPr lang="de-DE" altLang="de-D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A9052639-BE5B-4448-90BA-E31CF2DB4B56}"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7B024493-7D21-4BFB-B72C-2D3CA1A1A381}" type="slidenum">
              <a:rPr lang="de-DE" altLang="de-DE"/>
              <a:pPr/>
              <a:t>‹Nr.›</a:t>
            </a:fld>
            <a:endParaRPr lang="de-DE" altLang="de-D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B9C29E81-A80A-489A-88E3-59E624BDC23F}" type="datetime1">
              <a:rPr lang="de-DE"/>
              <a:pPr>
                <a:defRPr/>
              </a:pPr>
              <a:t>11.05.2016</a:t>
            </a:fld>
            <a:endParaRPr lang="de-DE"/>
          </a:p>
        </p:txBody>
      </p:sp>
      <p:sp>
        <p:nvSpPr>
          <p:cNvPr id="8" name="Fußzeilenplatzhalter 4"/>
          <p:cNvSpPr>
            <a:spLocks noGrp="1"/>
          </p:cNvSpPr>
          <p:nvPr>
            <p:ph type="ftr" sz="quarter" idx="11"/>
          </p:nvPr>
        </p:nvSpPr>
        <p:spPr/>
        <p:txBody>
          <a:bodyPr/>
          <a:lstStyle>
            <a:lvl1pPr>
              <a:defRPr/>
            </a:lvl1pPr>
          </a:lstStyle>
          <a:p>
            <a:pPr>
              <a:defRPr/>
            </a:pPr>
            <a:r>
              <a:rPr lang="de-DE"/>
              <a:t>© BIG Koordinierung</a:t>
            </a:r>
          </a:p>
        </p:txBody>
      </p:sp>
      <p:sp>
        <p:nvSpPr>
          <p:cNvPr id="9" name="Foliennummernplatzhalter 5"/>
          <p:cNvSpPr>
            <a:spLocks noGrp="1"/>
          </p:cNvSpPr>
          <p:nvPr>
            <p:ph type="sldNum" sz="quarter" idx="12"/>
          </p:nvPr>
        </p:nvSpPr>
        <p:spPr/>
        <p:txBody>
          <a:bodyPr/>
          <a:lstStyle>
            <a:lvl1pPr>
              <a:defRPr/>
            </a:lvl1pPr>
          </a:lstStyle>
          <a:p>
            <a:fld id="{9C10060F-0E1C-4BB7-ABFA-A9BCE169DF8A}" type="slidenum">
              <a:rPr lang="de-DE" altLang="de-DE"/>
              <a:pPr/>
              <a:t>‹Nr.›</a:t>
            </a:fld>
            <a:endParaRPr lang="de-DE" altLang="de-D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4E05B354-7B71-4F14-AEA9-1D6346EDCDEE}" type="datetime1">
              <a:rPr lang="de-DE"/>
              <a:pPr>
                <a:defRPr/>
              </a:pPr>
              <a:t>11.05.2016</a:t>
            </a:fld>
            <a:endParaRPr lang="de-DE"/>
          </a:p>
        </p:txBody>
      </p:sp>
      <p:sp>
        <p:nvSpPr>
          <p:cNvPr id="4" name="Fußzeilenplatzhalter 4"/>
          <p:cNvSpPr>
            <a:spLocks noGrp="1"/>
          </p:cNvSpPr>
          <p:nvPr>
            <p:ph type="ftr" sz="quarter" idx="11"/>
          </p:nvPr>
        </p:nvSpPr>
        <p:spPr/>
        <p:txBody>
          <a:bodyPr/>
          <a:lstStyle>
            <a:lvl1pPr>
              <a:defRPr/>
            </a:lvl1pPr>
          </a:lstStyle>
          <a:p>
            <a:pPr>
              <a:defRPr/>
            </a:pPr>
            <a:r>
              <a:rPr lang="de-DE"/>
              <a:t>© BIG Koordinierung</a:t>
            </a:r>
          </a:p>
        </p:txBody>
      </p:sp>
      <p:sp>
        <p:nvSpPr>
          <p:cNvPr id="5" name="Foliennummernplatzhalter 5"/>
          <p:cNvSpPr>
            <a:spLocks noGrp="1"/>
          </p:cNvSpPr>
          <p:nvPr>
            <p:ph type="sldNum" sz="quarter" idx="12"/>
          </p:nvPr>
        </p:nvSpPr>
        <p:spPr/>
        <p:txBody>
          <a:bodyPr/>
          <a:lstStyle>
            <a:lvl1pPr>
              <a:defRPr/>
            </a:lvl1pPr>
          </a:lstStyle>
          <a:p>
            <a:fld id="{7EE8F5FF-6AF5-4AEB-972C-9EC7E49EDE8A}" type="slidenum">
              <a:rPr lang="de-DE" altLang="de-DE"/>
              <a:pPr/>
              <a:t>‹Nr.›</a:t>
            </a:fld>
            <a:endParaRPr lang="de-DE" alt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2060575"/>
            <a:ext cx="40386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060575"/>
            <a:ext cx="40386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p:txBody>
          <a:bodyPr/>
          <a:lstStyle>
            <a:lvl1pPr>
              <a:defRPr/>
            </a:lvl1pPr>
          </a:lstStyle>
          <a:p>
            <a:pPr>
              <a:defRPr/>
            </a:pPr>
            <a:r>
              <a:rPr lang="en-US"/>
              <a:t>© BIG Koordinierung</a:t>
            </a:r>
            <a:endParaRPr lang="de-DE"/>
          </a:p>
        </p:txBody>
      </p:sp>
      <p:sp>
        <p:nvSpPr>
          <p:cNvPr id="6" name="Rectangle 4"/>
          <p:cNvSpPr>
            <a:spLocks noGrp="1" noChangeArrowheads="1"/>
          </p:cNvSpPr>
          <p:nvPr>
            <p:ph type="dt" sz="half" idx="11"/>
          </p:nvPr>
        </p:nvSpPr>
        <p:spPr/>
        <p:txBody>
          <a:bodyPr/>
          <a:lstStyle>
            <a:lvl1pPr>
              <a:defRPr/>
            </a:lvl1pPr>
          </a:lstStyle>
          <a:p>
            <a:pPr>
              <a:defRPr/>
            </a:pPr>
            <a:fld id="{9AAA1CBD-6DB9-4934-9ECE-0D54B3885EA4}" type="datetime1">
              <a:rPr lang="de-DE"/>
              <a:pPr>
                <a:defRPr/>
              </a:pPr>
              <a:t>11.05.2016</a:t>
            </a:fld>
            <a:endParaRPr lang="de-DE"/>
          </a:p>
        </p:txBody>
      </p:sp>
      <p:sp>
        <p:nvSpPr>
          <p:cNvPr id="7" name="Rectangle 6"/>
          <p:cNvSpPr>
            <a:spLocks noGrp="1" noChangeArrowheads="1"/>
          </p:cNvSpPr>
          <p:nvPr>
            <p:ph type="sldNum" sz="quarter" idx="12"/>
          </p:nvPr>
        </p:nvSpPr>
        <p:spPr/>
        <p:txBody>
          <a:bodyPr/>
          <a:lstStyle>
            <a:lvl1pPr>
              <a:defRPr/>
            </a:lvl1pPr>
          </a:lstStyle>
          <a:p>
            <a:fld id="{755FAFAA-D8F3-4205-925C-7EB829C0CF95}" type="slidenum">
              <a:rPr lang="de-DE" altLang="de-DE"/>
              <a:pPr/>
              <a:t>‹Nr.›</a:t>
            </a:fld>
            <a:endParaRPr lang="de-DE" altLang="de-D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0102DF2D-92D4-4223-BB7D-051449ACC686}" type="datetime1">
              <a:rPr lang="de-DE"/>
              <a:pPr>
                <a:defRPr/>
              </a:pPr>
              <a:t>11.05.2016</a:t>
            </a:fld>
            <a:endParaRPr lang="de-DE"/>
          </a:p>
        </p:txBody>
      </p:sp>
      <p:sp>
        <p:nvSpPr>
          <p:cNvPr id="3" name="Fußzeilenplatzhalter 4"/>
          <p:cNvSpPr>
            <a:spLocks noGrp="1"/>
          </p:cNvSpPr>
          <p:nvPr>
            <p:ph type="ftr" sz="quarter" idx="11"/>
          </p:nvPr>
        </p:nvSpPr>
        <p:spPr/>
        <p:txBody>
          <a:bodyPr/>
          <a:lstStyle>
            <a:lvl1pPr>
              <a:defRPr/>
            </a:lvl1pPr>
          </a:lstStyle>
          <a:p>
            <a:pPr>
              <a:defRPr/>
            </a:pPr>
            <a:r>
              <a:rPr lang="de-DE"/>
              <a:t>© BIG Koordinierung</a:t>
            </a:r>
          </a:p>
        </p:txBody>
      </p:sp>
      <p:sp>
        <p:nvSpPr>
          <p:cNvPr id="4" name="Foliennummernplatzhalter 5"/>
          <p:cNvSpPr>
            <a:spLocks noGrp="1"/>
          </p:cNvSpPr>
          <p:nvPr>
            <p:ph type="sldNum" sz="quarter" idx="12"/>
          </p:nvPr>
        </p:nvSpPr>
        <p:spPr/>
        <p:txBody>
          <a:bodyPr/>
          <a:lstStyle>
            <a:lvl1pPr>
              <a:defRPr/>
            </a:lvl1pPr>
          </a:lstStyle>
          <a:p>
            <a:fld id="{C2081BB2-BAD8-4168-8FC2-9AB77B72A2A9}" type="slidenum">
              <a:rPr lang="de-DE" altLang="de-DE"/>
              <a:pPr/>
              <a:t>‹Nr.›</a:t>
            </a:fld>
            <a:endParaRPr lang="de-DE" altLang="de-D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A5CBDA6-6D7A-4157-9030-5E7E3CDB8E5B}"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BE281DE0-1158-4B3C-B5CC-FA1487C1AA2A}" type="slidenum">
              <a:rPr lang="de-DE" altLang="de-DE"/>
              <a:pPr/>
              <a:t>‹Nr.›</a:t>
            </a:fld>
            <a:endParaRPr lang="de-DE" altLang="de-D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2442C8DA-708C-4D8A-B90F-CA1D5A6ABE44}" type="datetime1">
              <a:rPr lang="de-DE"/>
              <a:pPr>
                <a:defRPr/>
              </a:pPr>
              <a:t>11.05.2016</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a:t>© BIG Koordinierung</a:t>
            </a:r>
          </a:p>
        </p:txBody>
      </p:sp>
      <p:sp>
        <p:nvSpPr>
          <p:cNvPr id="7" name="Foliennummernplatzhalter 5"/>
          <p:cNvSpPr>
            <a:spLocks noGrp="1"/>
          </p:cNvSpPr>
          <p:nvPr>
            <p:ph type="sldNum" sz="quarter" idx="12"/>
          </p:nvPr>
        </p:nvSpPr>
        <p:spPr/>
        <p:txBody>
          <a:bodyPr/>
          <a:lstStyle>
            <a:lvl1pPr>
              <a:defRPr/>
            </a:lvl1pPr>
          </a:lstStyle>
          <a:p>
            <a:fld id="{C1B7EE42-07CE-480A-AFF7-74CE6F2B8AC6}" type="slidenum">
              <a:rPr lang="de-DE" altLang="de-DE"/>
              <a:pPr/>
              <a:t>‹Nr.›</a:t>
            </a:fld>
            <a:endParaRPr lang="de-DE" altLang="de-D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AC0DF7F9-FFF4-49AC-BB53-F3AD15B6DA86}"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5FE88C6B-0712-4400-AF1A-A8EACC09AAF7}" type="slidenum">
              <a:rPr lang="de-DE" altLang="de-DE"/>
              <a:pPr/>
              <a:t>‹Nr.›</a:t>
            </a:fld>
            <a:endParaRPr lang="de-DE" altLang="de-D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65079CF9-17AD-42C9-B407-C3F53FE73B06}" type="datetime1">
              <a:rPr lang="de-DE"/>
              <a:pPr>
                <a:defRPr/>
              </a:pPr>
              <a:t>11.05.2016</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 BIG Koordinierung</a:t>
            </a:r>
          </a:p>
        </p:txBody>
      </p:sp>
      <p:sp>
        <p:nvSpPr>
          <p:cNvPr id="6" name="Foliennummernplatzhalter 5"/>
          <p:cNvSpPr>
            <a:spLocks noGrp="1"/>
          </p:cNvSpPr>
          <p:nvPr>
            <p:ph type="sldNum" sz="quarter" idx="12"/>
          </p:nvPr>
        </p:nvSpPr>
        <p:spPr/>
        <p:txBody>
          <a:bodyPr/>
          <a:lstStyle>
            <a:lvl1pPr>
              <a:defRPr/>
            </a:lvl1pPr>
          </a:lstStyle>
          <a:p>
            <a:fld id="{C1A2D2DF-1D4D-46C9-8495-22F5F1C990BF}" type="slidenum">
              <a:rPr lang="de-DE" altLang="de-DE"/>
              <a:pPr/>
              <a:t>‹Nr.›</a:t>
            </a:fld>
            <a:endParaRPr lang="de-DE" alt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p:txBody>
          <a:bodyPr/>
          <a:lstStyle>
            <a:lvl1pPr>
              <a:defRPr/>
            </a:lvl1pPr>
          </a:lstStyle>
          <a:p>
            <a:pPr>
              <a:defRPr/>
            </a:pPr>
            <a:r>
              <a:rPr lang="en-US"/>
              <a:t>© BIG Koordinierung</a:t>
            </a:r>
            <a:endParaRPr lang="de-DE"/>
          </a:p>
        </p:txBody>
      </p:sp>
      <p:sp>
        <p:nvSpPr>
          <p:cNvPr id="8" name="Rectangle 4"/>
          <p:cNvSpPr>
            <a:spLocks noGrp="1" noChangeArrowheads="1"/>
          </p:cNvSpPr>
          <p:nvPr>
            <p:ph type="dt" sz="half" idx="11"/>
          </p:nvPr>
        </p:nvSpPr>
        <p:spPr/>
        <p:txBody>
          <a:bodyPr/>
          <a:lstStyle>
            <a:lvl1pPr>
              <a:defRPr/>
            </a:lvl1pPr>
          </a:lstStyle>
          <a:p>
            <a:pPr>
              <a:defRPr/>
            </a:pPr>
            <a:fld id="{F4E6AE78-12F1-4CAF-BB64-777201D3FAF0}" type="datetime1">
              <a:rPr lang="de-DE"/>
              <a:pPr>
                <a:defRPr/>
              </a:pPr>
              <a:t>11.05.2016</a:t>
            </a:fld>
            <a:endParaRPr lang="de-DE"/>
          </a:p>
        </p:txBody>
      </p:sp>
      <p:sp>
        <p:nvSpPr>
          <p:cNvPr id="9" name="Rectangle 6"/>
          <p:cNvSpPr>
            <a:spLocks noGrp="1" noChangeArrowheads="1"/>
          </p:cNvSpPr>
          <p:nvPr>
            <p:ph type="sldNum" sz="quarter" idx="12"/>
          </p:nvPr>
        </p:nvSpPr>
        <p:spPr/>
        <p:txBody>
          <a:bodyPr/>
          <a:lstStyle>
            <a:lvl1pPr>
              <a:defRPr/>
            </a:lvl1pPr>
          </a:lstStyle>
          <a:p>
            <a:fld id="{2BDE8907-0438-412E-B655-BD65AED62CBF}" type="slidenum">
              <a:rPr lang="de-DE" altLang="de-DE"/>
              <a:pPr/>
              <a:t>‹Nr.›</a:t>
            </a:fld>
            <a:endParaRPr lang="de-DE" alt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p:txBody>
          <a:bodyPr/>
          <a:lstStyle>
            <a:lvl1pPr>
              <a:defRPr/>
            </a:lvl1pPr>
          </a:lstStyle>
          <a:p>
            <a:pPr>
              <a:defRPr/>
            </a:pPr>
            <a:r>
              <a:rPr lang="en-US"/>
              <a:t>© BIG Koordinierung</a:t>
            </a:r>
            <a:endParaRPr lang="de-DE"/>
          </a:p>
        </p:txBody>
      </p:sp>
      <p:sp>
        <p:nvSpPr>
          <p:cNvPr id="4" name="Rectangle 4"/>
          <p:cNvSpPr>
            <a:spLocks noGrp="1" noChangeArrowheads="1"/>
          </p:cNvSpPr>
          <p:nvPr>
            <p:ph type="dt" sz="half" idx="11"/>
          </p:nvPr>
        </p:nvSpPr>
        <p:spPr/>
        <p:txBody>
          <a:bodyPr/>
          <a:lstStyle>
            <a:lvl1pPr>
              <a:defRPr/>
            </a:lvl1pPr>
          </a:lstStyle>
          <a:p>
            <a:pPr>
              <a:defRPr/>
            </a:pPr>
            <a:fld id="{CABE2410-0ABA-4589-B35A-A370E88ADCBB}" type="datetime1">
              <a:rPr lang="de-DE"/>
              <a:pPr>
                <a:defRPr/>
              </a:pPr>
              <a:t>11.05.2016</a:t>
            </a:fld>
            <a:endParaRPr lang="de-DE"/>
          </a:p>
        </p:txBody>
      </p:sp>
      <p:sp>
        <p:nvSpPr>
          <p:cNvPr id="5" name="Rectangle 6"/>
          <p:cNvSpPr>
            <a:spLocks noGrp="1" noChangeArrowheads="1"/>
          </p:cNvSpPr>
          <p:nvPr>
            <p:ph type="sldNum" sz="quarter" idx="12"/>
          </p:nvPr>
        </p:nvSpPr>
        <p:spPr/>
        <p:txBody>
          <a:bodyPr/>
          <a:lstStyle>
            <a:lvl1pPr>
              <a:defRPr/>
            </a:lvl1pPr>
          </a:lstStyle>
          <a:p>
            <a:fld id="{14839447-12B9-4112-A87B-98DDC118DD07}" type="slidenum">
              <a:rPr lang="de-DE" altLang="de-DE"/>
              <a:pPr/>
              <a:t>‹Nr.›</a:t>
            </a:fld>
            <a:endParaRPr lang="de-DE" alt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2060575"/>
            <a:ext cx="8229600" cy="439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de-DE" smtClean="0"/>
              <a:t>Erste Ebene</a:t>
            </a:r>
          </a:p>
          <a:p>
            <a:pPr lvl="1"/>
            <a:r>
              <a:rPr lang="en-GB" altLang="de-DE" smtClean="0"/>
              <a:t>Zweite Ebene</a:t>
            </a:r>
          </a:p>
          <a:p>
            <a:pPr lvl="2"/>
            <a:r>
              <a:rPr lang="en-GB" altLang="de-DE" smtClean="0"/>
              <a:t>Dritte Ebene</a:t>
            </a:r>
          </a:p>
          <a:p>
            <a:pPr lvl="3"/>
            <a:r>
              <a:rPr lang="en-GB" altLang="de-DE" smtClean="0"/>
              <a:t>Vierte Ebene</a:t>
            </a:r>
          </a:p>
          <a:p>
            <a:pPr lvl="4"/>
            <a:r>
              <a:rPr lang="en-GB" altLang="de-DE" smtClean="0"/>
              <a:t>Fünfte Ebene</a:t>
            </a:r>
          </a:p>
        </p:txBody>
      </p:sp>
      <p:sp>
        <p:nvSpPr>
          <p:cNvPr id="1027" name="Rectangle 7"/>
          <p:cNvSpPr>
            <a:spLocks noChangeArrowheads="1"/>
          </p:cNvSpPr>
          <p:nvPr userDrawn="1"/>
        </p:nvSpPr>
        <p:spPr bwMode="auto">
          <a:xfrm>
            <a:off x="0" y="0"/>
            <a:ext cx="9144000" cy="115888"/>
          </a:xfrm>
          <a:prstGeom prst="rect">
            <a:avLst/>
          </a:prstGeom>
          <a:solidFill>
            <a:srgbClr val="336699"/>
          </a:solidFill>
          <a:ln w="9525">
            <a:solidFill>
              <a:schemeClr val="tx1"/>
            </a:solidFill>
            <a:miter lim="800000"/>
            <a:headEnd/>
            <a:tailEnd/>
          </a:ln>
        </p:spPr>
        <p:txBody>
          <a:bodyPr wrap="none" anchor="ctr"/>
          <a:lstStyle>
            <a:lvl1pPr>
              <a:defRPr sz="1400">
                <a:solidFill>
                  <a:schemeClr val="tx1"/>
                </a:solidFill>
                <a:latin typeface="ITC Zapf Chancery" pitchFamily="66" charset="0"/>
                <a:cs typeface="Arial" panose="020B0604020202020204" pitchFamily="34" charset="0"/>
              </a:defRPr>
            </a:lvl1pPr>
            <a:lvl2pPr marL="742950" indent="-285750">
              <a:defRPr sz="1400">
                <a:solidFill>
                  <a:schemeClr val="tx1"/>
                </a:solidFill>
                <a:latin typeface="ITC Zapf Chancery" pitchFamily="66" charset="0"/>
                <a:cs typeface="Arial" panose="020B0604020202020204" pitchFamily="34" charset="0"/>
              </a:defRPr>
            </a:lvl2pPr>
            <a:lvl3pPr marL="1143000" indent="-228600">
              <a:defRPr sz="1400">
                <a:solidFill>
                  <a:schemeClr val="tx1"/>
                </a:solidFill>
                <a:latin typeface="ITC Zapf Chancery" pitchFamily="66" charset="0"/>
                <a:cs typeface="Arial" panose="020B0604020202020204" pitchFamily="34" charset="0"/>
              </a:defRPr>
            </a:lvl3pPr>
            <a:lvl4pPr marL="1600200" indent="-228600">
              <a:defRPr sz="1400">
                <a:solidFill>
                  <a:schemeClr val="tx1"/>
                </a:solidFill>
                <a:latin typeface="ITC Zapf Chancery" pitchFamily="66" charset="0"/>
                <a:cs typeface="Arial" panose="020B0604020202020204" pitchFamily="34" charset="0"/>
              </a:defRPr>
            </a:lvl4pPr>
            <a:lvl5pPr marL="2057400" indent="-228600">
              <a:defRPr sz="1400">
                <a:solidFill>
                  <a:schemeClr val="tx1"/>
                </a:solidFill>
                <a:latin typeface="ITC Zapf Chancery" pitchFamily="66"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9pPr>
          </a:lstStyle>
          <a:p>
            <a:pPr eaLnBrk="1" hangingPunct="1">
              <a:defRPr/>
            </a:pPr>
            <a:endParaRPr lang="de-DE" altLang="de-DE" smtClean="0"/>
          </a:p>
        </p:txBody>
      </p:sp>
      <p:sp>
        <p:nvSpPr>
          <p:cNvPr id="1028" name="Rectangle 11"/>
          <p:cNvSpPr>
            <a:spLocks noChangeArrowheads="1"/>
          </p:cNvSpPr>
          <p:nvPr userDrawn="1"/>
        </p:nvSpPr>
        <p:spPr bwMode="auto">
          <a:xfrm>
            <a:off x="0" y="6727825"/>
            <a:ext cx="9144000" cy="260350"/>
          </a:xfrm>
          <a:prstGeom prst="rect">
            <a:avLst/>
          </a:prstGeom>
          <a:solidFill>
            <a:srgbClr val="CC0000"/>
          </a:solidFill>
          <a:ln w="9525">
            <a:solidFill>
              <a:schemeClr val="tx1"/>
            </a:solidFill>
            <a:miter lim="800000"/>
            <a:headEnd/>
            <a:tailEnd/>
          </a:ln>
        </p:spPr>
        <p:txBody>
          <a:bodyPr wrap="none" anchor="ctr"/>
          <a:lstStyle>
            <a:lvl1pPr>
              <a:defRPr sz="1400">
                <a:solidFill>
                  <a:schemeClr val="tx1"/>
                </a:solidFill>
                <a:latin typeface="ITC Zapf Chancery" pitchFamily="66" charset="0"/>
                <a:cs typeface="Arial" panose="020B0604020202020204" pitchFamily="34" charset="0"/>
              </a:defRPr>
            </a:lvl1pPr>
            <a:lvl2pPr marL="742950" indent="-285750">
              <a:defRPr sz="1400">
                <a:solidFill>
                  <a:schemeClr val="tx1"/>
                </a:solidFill>
                <a:latin typeface="ITC Zapf Chancery" pitchFamily="66" charset="0"/>
                <a:cs typeface="Arial" panose="020B0604020202020204" pitchFamily="34" charset="0"/>
              </a:defRPr>
            </a:lvl2pPr>
            <a:lvl3pPr marL="1143000" indent="-228600">
              <a:defRPr sz="1400">
                <a:solidFill>
                  <a:schemeClr val="tx1"/>
                </a:solidFill>
                <a:latin typeface="ITC Zapf Chancery" pitchFamily="66" charset="0"/>
                <a:cs typeface="Arial" panose="020B0604020202020204" pitchFamily="34" charset="0"/>
              </a:defRPr>
            </a:lvl3pPr>
            <a:lvl4pPr marL="1600200" indent="-228600">
              <a:defRPr sz="1400">
                <a:solidFill>
                  <a:schemeClr val="tx1"/>
                </a:solidFill>
                <a:latin typeface="ITC Zapf Chancery" pitchFamily="66" charset="0"/>
                <a:cs typeface="Arial" panose="020B0604020202020204" pitchFamily="34" charset="0"/>
              </a:defRPr>
            </a:lvl4pPr>
            <a:lvl5pPr marL="2057400" indent="-228600">
              <a:defRPr sz="1400">
                <a:solidFill>
                  <a:schemeClr val="tx1"/>
                </a:solidFill>
                <a:latin typeface="ITC Zapf Chancery" pitchFamily="66"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9pPr>
          </a:lstStyle>
          <a:p>
            <a:pPr eaLnBrk="1" hangingPunct="1">
              <a:defRPr/>
            </a:pPr>
            <a:endParaRPr lang="de-DE" altLang="de-DE" smtClean="0"/>
          </a:p>
        </p:txBody>
      </p:sp>
      <p:sp>
        <p:nvSpPr>
          <p:cNvPr id="1029" name="Rectangle 15"/>
          <p:cNvSpPr>
            <a:spLocks noGrp="1" noChangeArrowheads="1"/>
          </p:cNvSpPr>
          <p:nvPr>
            <p:ph type="title"/>
          </p:nvPr>
        </p:nvSpPr>
        <p:spPr bwMode="auto">
          <a:xfrm>
            <a:off x="395288" y="1196975"/>
            <a:ext cx="8229600"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30" name="Rectangle 17"/>
          <p:cNvSpPr>
            <a:spLocks noChangeArrowheads="1"/>
          </p:cNvSpPr>
          <p:nvPr userDrawn="1"/>
        </p:nvSpPr>
        <p:spPr bwMode="auto">
          <a:xfrm>
            <a:off x="755650" y="333375"/>
            <a:ext cx="5840413" cy="368300"/>
          </a:xfrm>
          <a:prstGeom prst="rect">
            <a:avLst/>
          </a:prstGeom>
          <a:noFill/>
          <a:ln>
            <a:noFill/>
          </a:ln>
          <a:extLst/>
        </p:spPr>
        <p:txBody>
          <a:bodyPr wrap="none">
            <a:spAutoFit/>
          </a:bodyPr>
          <a:lstStyle>
            <a:lvl1pPr>
              <a:defRPr sz="1400">
                <a:solidFill>
                  <a:schemeClr val="tx1"/>
                </a:solidFill>
                <a:latin typeface="ITC Zapf Chancery" pitchFamily="66" charset="0"/>
                <a:cs typeface="Arial" panose="020B0604020202020204" pitchFamily="34" charset="0"/>
              </a:defRPr>
            </a:lvl1pPr>
            <a:lvl2pPr marL="742950" indent="-285750">
              <a:defRPr sz="1400">
                <a:solidFill>
                  <a:schemeClr val="tx1"/>
                </a:solidFill>
                <a:latin typeface="ITC Zapf Chancery" pitchFamily="66" charset="0"/>
                <a:cs typeface="Arial" panose="020B0604020202020204" pitchFamily="34" charset="0"/>
              </a:defRPr>
            </a:lvl2pPr>
            <a:lvl3pPr marL="1143000" indent="-228600">
              <a:defRPr sz="1400">
                <a:solidFill>
                  <a:schemeClr val="tx1"/>
                </a:solidFill>
                <a:latin typeface="ITC Zapf Chancery" pitchFamily="66" charset="0"/>
                <a:cs typeface="Arial" panose="020B0604020202020204" pitchFamily="34" charset="0"/>
              </a:defRPr>
            </a:lvl3pPr>
            <a:lvl4pPr marL="1600200" indent="-228600">
              <a:defRPr sz="1400">
                <a:solidFill>
                  <a:schemeClr val="tx1"/>
                </a:solidFill>
                <a:latin typeface="ITC Zapf Chancery" pitchFamily="66" charset="0"/>
                <a:cs typeface="Arial" panose="020B0604020202020204" pitchFamily="34" charset="0"/>
              </a:defRPr>
            </a:lvl4pPr>
            <a:lvl5pPr marL="2057400" indent="-228600">
              <a:defRPr sz="1400">
                <a:solidFill>
                  <a:schemeClr val="tx1"/>
                </a:solidFill>
                <a:latin typeface="ITC Zapf Chancery" pitchFamily="66"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9pPr>
          </a:lstStyle>
          <a:p>
            <a:pPr eaLnBrk="1" hangingPunct="1">
              <a:defRPr/>
            </a:pPr>
            <a:r>
              <a:rPr lang="de-DE" altLang="de-DE" sz="1800" smtClean="0">
                <a:solidFill>
                  <a:srgbClr val="336699"/>
                </a:solidFill>
                <a:latin typeface="Helvetica" panose="020B0604020202020204" pitchFamily="34" charset="0"/>
              </a:rPr>
              <a:t>Bei häuslicher Gewalt </a:t>
            </a:r>
            <a:r>
              <a:rPr lang="en-US" altLang="de-DE" sz="1800" smtClean="0">
                <a:solidFill>
                  <a:srgbClr val="336699"/>
                </a:solidFill>
                <a:latin typeface="Helvetica" panose="020B0604020202020204" pitchFamily="34" charset="0"/>
              </a:rPr>
              <a:t>· </a:t>
            </a:r>
            <a:r>
              <a:rPr lang="de-DE" altLang="de-DE" sz="1800" smtClean="0">
                <a:solidFill>
                  <a:srgbClr val="336699"/>
                </a:solidFill>
                <a:latin typeface="Helvetica" panose="020B0604020202020204" pitchFamily="34" charset="0"/>
              </a:rPr>
              <a:t>Hilfe für Frauen und ihre Kinder</a:t>
            </a:r>
          </a:p>
        </p:txBody>
      </p:sp>
      <p:sp>
        <p:nvSpPr>
          <p:cNvPr id="2" name="Rectangle 5"/>
          <p:cNvSpPr>
            <a:spLocks noGrp="1" noChangeArrowheads="1"/>
          </p:cNvSpPr>
          <p:nvPr>
            <p:ph type="ftr" sz="quarter" idx="3"/>
          </p:nvPr>
        </p:nvSpPr>
        <p:spPr bwMode="auto">
          <a:xfrm>
            <a:off x="3132138" y="6669088"/>
            <a:ext cx="2895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solidFill>
                  <a:schemeClr val="bg1"/>
                </a:solidFill>
                <a:latin typeface="+mn-lt"/>
                <a:cs typeface="Arial" charset="0"/>
              </a:defRPr>
            </a:lvl1pPr>
          </a:lstStyle>
          <a:p>
            <a:pPr>
              <a:defRPr/>
            </a:pPr>
            <a:r>
              <a:rPr lang="en-US"/>
              <a:t>© </a:t>
            </a:r>
            <a:r>
              <a:rPr lang="de-DE"/>
              <a:t>BIG Koordinierung</a:t>
            </a:r>
          </a:p>
        </p:txBody>
      </p:sp>
      <p:sp>
        <p:nvSpPr>
          <p:cNvPr id="3" name="Rectangle 4"/>
          <p:cNvSpPr>
            <a:spLocks noGrp="1" noChangeArrowheads="1"/>
          </p:cNvSpPr>
          <p:nvPr>
            <p:ph type="dt" sz="half" idx="2"/>
          </p:nvPr>
        </p:nvSpPr>
        <p:spPr bwMode="auto">
          <a:xfrm>
            <a:off x="395288" y="6669088"/>
            <a:ext cx="2133600" cy="427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cs typeface="Arial" charset="0"/>
              </a:defRPr>
            </a:lvl1pPr>
          </a:lstStyle>
          <a:p>
            <a:pPr>
              <a:defRPr/>
            </a:pPr>
            <a:fld id="{9397C184-5406-45B3-8B06-A3FC369EF0A6}" type="datetime1">
              <a:rPr lang="de-DE"/>
              <a:pPr>
                <a:defRPr/>
              </a:pPr>
              <a:t>11.05.2016</a:t>
            </a:fld>
            <a:endParaRPr lang="de-DE"/>
          </a:p>
        </p:txBody>
      </p:sp>
      <p:sp>
        <p:nvSpPr>
          <p:cNvPr id="4" name="Rectangle 6"/>
          <p:cNvSpPr>
            <a:spLocks noGrp="1" noChangeArrowheads="1"/>
          </p:cNvSpPr>
          <p:nvPr>
            <p:ph type="sldNum" sz="quarter" idx="4"/>
          </p:nvPr>
        </p:nvSpPr>
        <p:spPr bwMode="auto">
          <a:xfrm>
            <a:off x="6588125" y="6669088"/>
            <a:ext cx="2133600" cy="330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1" hangingPunct="1">
              <a:defRPr>
                <a:solidFill>
                  <a:schemeClr val="bg1"/>
                </a:solidFill>
                <a:latin typeface="Arial" charset="0"/>
              </a:defRPr>
            </a:lvl1pPr>
          </a:lstStyle>
          <a:p>
            <a:fld id="{3451F20B-305B-45E3-866A-5D0711E58B7A}" type="slidenum">
              <a:rPr lang="de-DE" altLang="de-DE"/>
              <a:pPr/>
              <a:t>‹Nr.›</a:t>
            </a:fld>
            <a:endParaRPr lang="de-DE" altLang="de-DE"/>
          </a:p>
        </p:txBody>
      </p:sp>
      <p:sp>
        <p:nvSpPr>
          <p:cNvPr id="1034" name="Line 18"/>
          <p:cNvSpPr>
            <a:spLocks noChangeShapeType="1"/>
          </p:cNvSpPr>
          <p:nvPr userDrawn="1"/>
        </p:nvSpPr>
        <p:spPr bwMode="auto">
          <a:xfrm flipV="1">
            <a:off x="0" y="692150"/>
            <a:ext cx="9144000" cy="73025"/>
          </a:xfrm>
          <a:prstGeom prst="line">
            <a:avLst/>
          </a:prstGeom>
          <a:noFill/>
          <a:ln w="9525">
            <a:noFill/>
            <a:round/>
            <a:headEnd/>
            <a:tailEnd/>
          </a:ln>
        </p:spPr>
        <p:txBody>
          <a:bodyPr/>
          <a:lstStyle/>
          <a:p>
            <a:endParaRPr lang="de-DE"/>
          </a:p>
        </p:txBody>
      </p:sp>
      <p:sp>
        <p:nvSpPr>
          <p:cNvPr id="1035" name="Line 19"/>
          <p:cNvSpPr>
            <a:spLocks noChangeShapeType="1"/>
          </p:cNvSpPr>
          <p:nvPr userDrawn="1"/>
        </p:nvSpPr>
        <p:spPr bwMode="auto">
          <a:xfrm>
            <a:off x="0" y="836613"/>
            <a:ext cx="9144000" cy="0"/>
          </a:xfrm>
          <a:prstGeom prst="line">
            <a:avLst/>
          </a:prstGeom>
          <a:noFill/>
          <a:ln w="9525">
            <a:solidFill>
              <a:srgbClr val="336699"/>
            </a:solidFill>
            <a:round/>
            <a:headEnd/>
            <a:tailEnd/>
          </a:ln>
        </p:spPr>
        <p:txBody>
          <a:bodyPr/>
          <a:lstStyle/>
          <a:p>
            <a:endParaRPr lang="de-DE"/>
          </a:p>
        </p:txBody>
      </p:sp>
      <p:pic>
        <p:nvPicPr>
          <p:cNvPr id="1036" name="Picture 20" descr="BigKoordRGB"/>
          <p:cNvPicPr>
            <a:picLocks noChangeAspect="1" noChangeArrowheads="1"/>
          </p:cNvPicPr>
          <p:nvPr userDrawn="1"/>
        </p:nvPicPr>
        <p:blipFill>
          <a:blip r:embed="rId21" cstate="print"/>
          <a:srcRect/>
          <a:stretch>
            <a:fillRect/>
          </a:stretch>
        </p:blipFill>
        <p:spPr bwMode="auto">
          <a:xfrm>
            <a:off x="7019925" y="188913"/>
            <a:ext cx="2124075" cy="5508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5" r:id="rId1"/>
    <p:sldLayoutId id="2147484703" r:id="rId2"/>
    <p:sldLayoutId id="2147484704" r:id="rId3"/>
    <p:sldLayoutId id="2147484705" r:id="rId4"/>
    <p:sldLayoutId id="2147484706" r:id="rId5"/>
    <p:sldLayoutId id="2147484766" r:id="rId6"/>
    <p:sldLayoutId id="2147484767" r:id="rId7"/>
    <p:sldLayoutId id="2147484768" r:id="rId8"/>
    <p:sldLayoutId id="2147484769" r:id="rId9"/>
    <p:sldLayoutId id="2147484770" r:id="rId10"/>
    <p:sldLayoutId id="2147484771" r:id="rId11"/>
    <p:sldLayoutId id="2147484707" r:id="rId12"/>
    <p:sldLayoutId id="2147484772" r:id="rId13"/>
    <p:sldLayoutId id="2147484773" r:id="rId14"/>
    <p:sldLayoutId id="2147484774" r:id="rId15"/>
    <p:sldLayoutId id="2147484775" r:id="rId16"/>
    <p:sldLayoutId id="2147484776" r:id="rId17"/>
    <p:sldLayoutId id="2147484708" r:id="rId18"/>
    <p:sldLayoutId id="2147484709" r:id="rId19"/>
  </p:sldLayoutIdLst>
  <p:hf hdr="0"/>
  <p:txStyles>
    <p:titleStyle>
      <a:lvl1pPr algn="l" rtl="0" eaLnBrk="0" fontAlgn="base" hangingPunct="0">
        <a:spcBef>
          <a:spcPct val="0"/>
        </a:spcBef>
        <a:spcAft>
          <a:spcPct val="0"/>
        </a:spcAft>
        <a:defRPr sz="3200">
          <a:solidFill>
            <a:srgbClr val="CC0000"/>
          </a:solidFill>
          <a:latin typeface="+mj-lt"/>
          <a:ea typeface="+mj-ea"/>
          <a:cs typeface="+mj-cs"/>
        </a:defRPr>
      </a:lvl1pPr>
      <a:lvl2pPr algn="l" rtl="0" eaLnBrk="0" fontAlgn="base" hangingPunct="0">
        <a:spcBef>
          <a:spcPct val="0"/>
        </a:spcBef>
        <a:spcAft>
          <a:spcPct val="0"/>
        </a:spcAft>
        <a:defRPr sz="3200">
          <a:solidFill>
            <a:srgbClr val="CC0000"/>
          </a:solidFill>
          <a:latin typeface="Arial" charset="0"/>
          <a:cs typeface="Arial" charset="0"/>
        </a:defRPr>
      </a:lvl2pPr>
      <a:lvl3pPr algn="l" rtl="0" eaLnBrk="0" fontAlgn="base" hangingPunct="0">
        <a:spcBef>
          <a:spcPct val="0"/>
        </a:spcBef>
        <a:spcAft>
          <a:spcPct val="0"/>
        </a:spcAft>
        <a:defRPr sz="3200">
          <a:solidFill>
            <a:srgbClr val="CC0000"/>
          </a:solidFill>
          <a:latin typeface="Arial" charset="0"/>
          <a:cs typeface="Arial" charset="0"/>
        </a:defRPr>
      </a:lvl3pPr>
      <a:lvl4pPr algn="l" rtl="0" eaLnBrk="0" fontAlgn="base" hangingPunct="0">
        <a:spcBef>
          <a:spcPct val="0"/>
        </a:spcBef>
        <a:spcAft>
          <a:spcPct val="0"/>
        </a:spcAft>
        <a:defRPr sz="3200">
          <a:solidFill>
            <a:srgbClr val="CC0000"/>
          </a:solidFill>
          <a:latin typeface="Arial" charset="0"/>
          <a:cs typeface="Arial" charset="0"/>
        </a:defRPr>
      </a:lvl4pPr>
      <a:lvl5pPr algn="l" rtl="0" eaLnBrk="0" fontAlgn="base" hangingPunct="0">
        <a:spcBef>
          <a:spcPct val="0"/>
        </a:spcBef>
        <a:spcAft>
          <a:spcPct val="0"/>
        </a:spcAft>
        <a:defRPr sz="3200">
          <a:solidFill>
            <a:srgbClr val="CC0000"/>
          </a:solidFill>
          <a:latin typeface="Arial" charset="0"/>
          <a:cs typeface="Arial" charset="0"/>
        </a:defRPr>
      </a:lvl5pPr>
      <a:lvl6pPr marL="457200" algn="l" rtl="0" fontAlgn="base">
        <a:spcBef>
          <a:spcPct val="0"/>
        </a:spcBef>
        <a:spcAft>
          <a:spcPct val="0"/>
        </a:spcAft>
        <a:defRPr sz="3200">
          <a:solidFill>
            <a:srgbClr val="CC0000"/>
          </a:solidFill>
          <a:latin typeface="Arial" charset="0"/>
          <a:cs typeface="Arial" charset="0"/>
        </a:defRPr>
      </a:lvl6pPr>
      <a:lvl7pPr marL="914400" algn="l" rtl="0" fontAlgn="base">
        <a:spcBef>
          <a:spcPct val="0"/>
        </a:spcBef>
        <a:spcAft>
          <a:spcPct val="0"/>
        </a:spcAft>
        <a:defRPr sz="3200">
          <a:solidFill>
            <a:srgbClr val="CC0000"/>
          </a:solidFill>
          <a:latin typeface="Arial" charset="0"/>
          <a:cs typeface="Arial" charset="0"/>
        </a:defRPr>
      </a:lvl7pPr>
      <a:lvl8pPr marL="1371600" algn="l" rtl="0" fontAlgn="base">
        <a:spcBef>
          <a:spcPct val="0"/>
        </a:spcBef>
        <a:spcAft>
          <a:spcPct val="0"/>
        </a:spcAft>
        <a:defRPr sz="3200">
          <a:solidFill>
            <a:srgbClr val="CC0000"/>
          </a:solidFill>
          <a:latin typeface="Arial" charset="0"/>
          <a:cs typeface="Arial" charset="0"/>
        </a:defRPr>
      </a:lvl8pPr>
      <a:lvl9pPr marL="1828800" algn="l" rtl="0" fontAlgn="base">
        <a:spcBef>
          <a:spcPct val="0"/>
        </a:spcBef>
        <a:spcAft>
          <a:spcPct val="0"/>
        </a:spcAft>
        <a:defRPr sz="3200">
          <a:solidFill>
            <a:srgbClr val="CC0000"/>
          </a:solidFill>
          <a:latin typeface="Arial" charset="0"/>
          <a:cs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cs typeface="Arial" panose="020B0604020202020204" pitchFamily="34" charset="0"/>
              </a:defRPr>
            </a:lvl1pPr>
          </a:lstStyle>
          <a:p>
            <a:pPr>
              <a:defRPr/>
            </a:pPr>
            <a:fld id="{34E4C072-F266-4E11-9FBA-BD5F01D2AE92}" type="datetime1">
              <a:rPr lang="de-DE"/>
              <a:pPr>
                <a:defRPr/>
              </a:pPr>
              <a:t>11.05.2016</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cs typeface="Arial" panose="020B0604020202020204" pitchFamily="34" charset="0"/>
              </a:defRPr>
            </a:lvl1pPr>
          </a:lstStyle>
          <a:p>
            <a:pPr>
              <a:defRPr/>
            </a:pPr>
            <a:r>
              <a:rPr lang="de-DE"/>
              <a:t>© BIG Koordinierung</a:t>
            </a:r>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6668746-82B0-4612-BC22-55DCEC7B0740}"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4710" r:id="rId1"/>
    <p:sldLayoutId id="2147484711" r:id="rId2"/>
    <p:sldLayoutId id="2147484712" r:id="rId3"/>
    <p:sldLayoutId id="2147484713" r:id="rId4"/>
    <p:sldLayoutId id="2147484714" r:id="rId5"/>
    <p:sldLayoutId id="2147484715" r:id="rId6"/>
    <p:sldLayoutId id="2147484716" r:id="rId7"/>
    <p:sldLayoutId id="2147484717" r:id="rId8"/>
    <p:sldLayoutId id="2147484718" r:id="rId9"/>
    <p:sldLayoutId id="2147484719" r:id="rId10"/>
    <p:sldLayoutId id="2147484720"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075" name="Textplatzhalt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anose="020B0604020202020204" pitchFamily="34" charset="0"/>
              </a:defRPr>
            </a:lvl1pPr>
          </a:lstStyle>
          <a:p>
            <a:pPr>
              <a:defRPr/>
            </a:pPr>
            <a:fld id="{85BF689C-57F2-4CC4-9DF3-F7E910F9EB26}" type="datetime1">
              <a:rPr lang="de-DE"/>
              <a:pPr>
                <a:defRPr/>
              </a:pPr>
              <a:t>11.05.2016</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anose="020B0604020202020204" pitchFamily="34" charset="0"/>
              </a:defRPr>
            </a:lvl1pPr>
          </a:lstStyle>
          <a:p>
            <a:pPr>
              <a:defRPr/>
            </a:pPr>
            <a:r>
              <a:rPr lang="de-DE"/>
              <a:t>© BIG Koordinierung</a:t>
            </a:r>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FCA2D31-5796-4B38-B425-2438AD9CABBB}"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elplatzhalt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4099" name="Textplatzhalt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anose="020B0604020202020204" pitchFamily="34" charset="0"/>
              </a:defRPr>
            </a:lvl1pPr>
          </a:lstStyle>
          <a:p>
            <a:pPr>
              <a:defRPr/>
            </a:pPr>
            <a:fld id="{1FEF876C-8225-48AE-8CC3-E38B86F73C40}" type="datetime1">
              <a:rPr lang="de-DE"/>
              <a:pPr>
                <a:defRPr/>
              </a:pPr>
              <a:t>11.05.2016</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anose="020B0604020202020204" pitchFamily="34" charset="0"/>
              </a:defRPr>
            </a:lvl1pPr>
          </a:lstStyle>
          <a:p>
            <a:pPr>
              <a:defRPr/>
            </a:pPr>
            <a:r>
              <a:rPr lang="de-DE"/>
              <a:t>© BIG Koordinierung</a:t>
            </a:r>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4D99DD6-C83B-4E1B-9389-C69AFDD4D07A}"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elplatzhalt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5123" name="Textplatzhalt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anose="020B0604020202020204" pitchFamily="34" charset="0"/>
              </a:defRPr>
            </a:lvl1pPr>
          </a:lstStyle>
          <a:p>
            <a:pPr>
              <a:defRPr/>
            </a:pPr>
            <a:fld id="{56C655DF-B61A-430A-9569-E8997C0C072D}" type="datetime1">
              <a:rPr lang="de-DE"/>
              <a:pPr>
                <a:defRPr/>
              </a:pPr>
              <a:t>11.05.2016</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anose="020B0604020202020204" pitchFamily="34" charset="0"/>
              </a:defRPr>
            </a:lvl1pPr>
          </a:lstStyle>
          <a:p>
            <a:pPr>
              <a:defRPr/>
            </a:pPr>
            <a:r>
              <a:rPr lang="de-DE"/>
              <a:t>© BIG Koordinierung</a:t>
            </a:r>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647E413-C4D6-439D-951B-9C4A0F70E430}"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elplatzhalt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6147" name="Textplatzhalt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anose="020B0604020202020204" pitchFamily="34" charset="0"/>
              </a:defRPr>
            </a:lvl1pPr>
          </a:lstStyle>
          <a:p>
            <a:pPr>
              <a:defRPr/>
            </a:pPr>
            <a:fld id="{C65052E3-C373-4597-829A-C61617EEADA8}" type="datetime1">
              <a:rPr lang="de-DE"/>
              <a:pPr>
                <a:defRPr/>
              </a:pPr>
              <a:t>11.05.2016</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anose="020B0604020202020204" pitchFamily="34" charset="0"/>
              </a:defRPr>
            </a:lvl1pPr>
          </a:lstStyle>
          <a:p>
            <a:pPr>
              <a:defRPr/>
            </a:pPr>
            <a:r>
              <a:rPr lang="de-DE"/>
              <a:t>© BIG Koordinierung</a:t>
            </a:r>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9C5AB67-88E5-430A-AD54-713B76B154B7}"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hyperlink" Target="http://www.big-berlin.info/sites/default/files/uploads/1602_FoBiangebote4-2016.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377825" y="1989138"/>
            <a:ext cx="8424863" cy="3311525"/>
          </a:xfrm>
        </p:spPr>
        <p:txBody>
          <a:bodyPr/>
          <a:lstStyle/>
          <a:p>
            <a:pPr algn="ctr"/>
            <a:r>
              <a:rPr lang="de-DE" altLang="de-DE" b="1" dirty="0" smtClean="0"/>
              <a:t/>
            </a:r>
            <a:br>
              <a:rPr lang="de-DE" altLang="de-DE" b="1" dirty="0" smtClean="0"/>
            </a:br>
            <a:r>
              <a:rPr lang="de-DE" altLang="de-DE" b="1" dirty="0" smtClean="0"/>
              <a:t>„ Häusliche Gewalt </a:t>
            </a:r>
            <a:br>
              <a:rPr lang="de-DE" altLang="de-DE" b="1" dirty="0" smtClean="0"/>
            </a:br>
            <a:r>
              <a:rPr lang="de-DE" altLang="de-DE" b="1" dirty="0" smtClean="0"/>
              <a:t>als Gewalt in Partnerschaften“</a:t>
            </a:r>
            <a:br>
              <a:rPr lang="de-DE" altLang="de-DE" b="1" dirty="0" smtClean="0"/>
            </a:br>
            <a:r>
              <a:rPr lang="de-DE" altLang="de-DE" b="1" dirty="0" smtClean="0"/>
              <a:t/>
            </a:r>
            <a:br>
              <a:rPr lang="de-DE" altLang="de-DE" b="1" dirty="0" smtClean="0"/>
            </a:br>
            <a:r>
              <a:rPr lang="de-DE" altLang="de-DE" b="1" dirty="0" smtClean="0"/>
              <a:t/>
            </a:r>
            <a:br>
              <a:rPr lang="de-DE" altLang="de-DE" b="1" dirty="0" smtClean="0"/>
            </a:br>
            <a:r>
              <a:rPr lang="de-DE" altLang="de-DE" b="1" dirty="0" smtClean="0"/>
              <a:t>04.05.2016</a:t>
            </a:r>
            <a:br>
              <a:rPr lang="de-DE" altLang="de-DE" b="1" dirty="0" smtClean="0"/>
            </a:br>
            <a:endParaRPr lang="de-DE" altLang="de-DE" sz="2800" b="1" dirty="0" smtClean="0"/>
          </a:p>
        </p:txBody>
      </p:sp>
      <p:sp>
        <p:nvSpPr>
          <p:cNvPr id="21507" name="Inhaltsplatzhalter 2"/>
          <p:cNvSpPr>
            <a:spLocks noGrp="1"/>
          </p:cNvSpPr>
          <p:nvPr>
            <p:ph idx="1"/>
          </p:nvPr>
        </p:nvSpPr>
        <p:spPr>
          <a:xfrm>
            <a:off x="573088" y="5965825"/>
            <a:ext cx="8229600" cy="677863"/>
          </a:xfrm>
        </p:spPr>
        <p:txBody>
          <a:bodyPr/>
          <a:lstStyle/>
          <a:p>
            <a:pPr eaLnBrk="1" hangingPunct="1"/>
            <a:r>
              <a:rPr lang="en-GB" altLang="de-DE" sz="2400" b="1" smtClean="0">
                <a:solidFill>
                  <a:srgbClr val="002060"/>
                </a:solidFill>
              </a:rPr>
              <a:t>Henrike Krüsmann</a:t>
            </a:r>
            <a:r>
              <a:rPr lang="en-GB" altLang="de-DE" b="1" smtClean="0">
                <a:solidFill>
                  <a:srgbClr val="002060"/>
                </a:solidFill>
              </a:rPr>
              <a:t>	       	</a:t>
            </a:r>
            <a:r>
              <a:rPr lang="en-GB" altLang="de-DE" sz="1800" b="1" smtClean="0">
                <a:solidFill>
                  <a:srgbClr val="002060"/>
                </a:solidFill>
              </a:rPr>
              <a:t>kruesmann@big-koordinierung.de</a:t>
            </a:r>
          </a:p>
          <a:p>
            <a:r>
              <a:rPr lang="de-DE" altLang="de-DE" sz="1600" smtClean="0">
                <a:solidFill>
                  <a:srgbClr val="002060"/>
                </a:solidFill>
              </a:rPr>
              <a:t> </a:t>
            </a:r>
          </a:p>
          <a:p>
            <a:endParaRPr lang="de-DE" altLang="de-DE" sz="1600" smtClean="0">
              <a:solidFill>
                <a:srgbClr val="002060"/>
              </a:solidFill>
            </a:endParaRPr>
          </a:p>
        </p:txBody>
      </p:sp>
      <p:sp>
        <p:nvSpPr>
          <p:cNvPr id="4" name="Fußzeilenplatzhalter 3"/>
          <p:cNvSpPr>
            <a:spLocks noGrp="1"/>
          </p:cNvSpPr>
          <p:nvPr>
            <p:ph type="ftr" sz="quarter" idx="11"/>
          </p:nvPr>
        </p:nvSpPr>
        <p:spPr>
          <a:xfrm>
            <a:off x="395288" y="6669088"/>
            <a:ext cx="2133600" cy="427037"/>
          </a:xfrm>
        </p:spPr>
        <p:txBody>
          <a:bodyPr/>
          <a:lstStyle/>
          <a:p>
            <a:pPr algn="l">
              <a:defRPr/>
            </a:pPr>
            <a:r>
              <a:rPr lang="en-US" dirty="0"/>
              <a:t>© </a:t>
            </a:r>
            <a:r>
              <a:rPr lang="de-DE" dirty="0"/>
              <a:t>BIG Koordinierung</a:t>
            </a:r>
          </a:p>
        </p:txBody>
      </p:sp>
      <p:sp>
        <p:nvSpPr>
          <p:cNvPr id="5" name="Datumsplatzhalter 4"/>
          <p:cNvSpPr>
            <a:spLocks noGrp="1"/>
          </p:cNvSpPr>
          <p:nvPr>
            <p:ph type="dt" sz="quarter" idx="10"/>
          </p:nvPr>
        </p:nvSpPr>
        <p:spPr>
          <a:xfrm>
            <a:off x="3132138" y="6669088"/>
            <a:ext cx="2895600" cy="260350"/>
          </a:xfrm>
        </p:spPr>
        <p:txBody>
          <a:bodyPr/>
          <a:lstStyle/>
          <a:p>
            <a:pPr algn="ctr">
              <a:defRPr/>
            </a:pPr>
            <a:fld id="{A472DA6D-C70B-499B-818F-D1EA673B45DE}" type="datetime1">
              <a:rPr lang="de-DE"/>
              <a:pPr algn="ctr">
                <a:defRPr/>
              </a:pPr>
              <a:t>11.05.2016</a:t>
            </a:fld>
            <a:endParaRPr lang="de-DE"/>
          </a:p>
        </p:txBody>
      </p:sp>
      <p:sp>
        <p:nvSpPr>
          <p:cNvPr id="21510" name="Foliennummernplatzhalter 5"/>
          <p:cNvSpPr>
            <a:spLocks noGrp="1"/>
          </p:cNvSpPr>
          <p:nvPr>
            <p:ph type="sldNum" sz="quarter" idx="12"/>
          </p:nvPr>
        </p:nvSpPr>
        <p:spPr>
          <a:noFill/>
        </p:spPr>
        <p:txBody>
          <a:bodyPr/>
          <a:lstStyle/>
          <a:p>
            <a:fld id="{E615F73E-E9D0-479C-8C21-1B3C347E33E8}" type="slidenum">
              <a:rPr lang="de-DE" altLang="de-DE"/>
              <a:pPr/>
              <a:t>1</a:t>
            </a:fld>
            <a:endParaRPr lang="de-DE" alt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de-DE" altLang="de-DE" smtClean="0"/>
              <a:t>Strategie des Täters</a:t>
            </a:r>
          </a:p>
        </p:txBody>
      </p:sp>
      <p:sp>
        <p:nvSpPr>
          <p:cNvPr id="62467" name="Rectangle 3"/>
          <p:cNvSpPr>
            <a:spLocks noGrp="1" noChangeArrowheads="1"/>
          </p:cNvSpPr>
          <p:nvPr>
            <p:ph type="body" idx="1"/>
          </p:nvPr>
        </p:nvSpPr>
        <p:spPr/>
        <p:txBody>
          <a:bodyPr/>
          <a:lstStyle/>
          <a:p>
            <a:pPr eaLnBrk="1" hangingPunct="1"/>
            <a:r>
              <a:rPr lang="de-DE" altLang="de-DE" smtClean="0"/>
              <a:t>Leugnung des Geschehens („Ich habe sie nicht geschlagen, sie ist gestürzt“)</a:t>
            </a:r>
          </a:p>
          <a:p>
            <a:pPr eaLnBrk="1" hangingPunct="1"/>
            <a:r>
              <a:rPr lang="de-DE" altLang="de-DE" smtClean="0"/>
              <a:t>Bagatellisierung („Ich habe sie gar nicht fest angefasst, sie bekommt so leicht blaue Flecken)</a:t>
            </a:r>
          </a:p>
          <a:p>
            <a:pPr eaLnBrk="1" hangingPunct="1"/>
            <a:r>
              <a:rPr lang="de-DE" altLang="de-DE" smtClean="0"/>
              <a:t>Verfälschung („Ich habe sie zwar…, aber ich musste, sie war hysterisch“)</a:t>
            </a:r>
          </a:p>
          <a:p>
            <a:pPr eaLnBrk="1" hangingPunct="1"/>
            <a:r>
              <a:rPr lang="de-DE" altLang="de-DE" smtClean="0"/>
              <a:t>Einflussnahme, Schuldgefühle, Verantwortungsverschiebung</a:t>
            </a:r>
          </a:p>
        </p:txBody>
      </p:sp>
      <p:sp>
        <p:nvSpPr>
          <p:cNvPr id="62468" name="Fußzeilenplatzhalter 1"/>
          <p:cNvSpPr>
            <a:spLocks noGrp="1"/>
          </p:cNvSpPr>
          <p:nvPr>
            <p:ph type="ftr" sz="quarter" idx="11"/>
          </p:nvPr>
        </p:nvSpPr>
        <p:spPr/>
        <p:txBody>
          <a:bodyPr/>
          <a:lstStyle/>
          <a:p>
            <a:pPr>
              <a:defRPr/>
            </a:pPr>
            <a:r>
              <a:rPr lang="de-DE" altLang="de-DE" smtClean="0"/>
              <a:t>BIG Koordinierung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Warum schweigen Frauen?</a:t>
            </a:r>
            <a:endParaRPr lang="de-DE" dirty="0"/>
          </a:p>
        </p:txBody>
      </p:sp>
      <p:sp>
        <p:nvSpPr>
          <p:cNvPr id="3" name="Inhaltsplatzhalter 2"/>
          <p:cNvSpPr>
            <a:spLocks noGrp="1"/>
          </p:cNvSpPr>
          <p:nvPr>
            <p:ph idx="1"/>
          </p:nvPr>
        </p:nvSpPr>
        <p:spPr/>
        <p:txBody>
          <a:bodyPr/>
          <a:lstStyle/>
          <a:p>
            <a:pPr>
              <a:buFontTx/>
              <a:buChar char="-"/>
            </a:pPr>
            <a:r>
              <a:rPr lang="de-DE" dirty="0" smtClean="0"/>
              <a:t>Höheres Gefährdungsrisiko für sich und Kinder</a:t>
            </a:r>
          </a:p>
          <a:p>
            <a:pPr>
              <a:buFontTx/>
              <a:buChar char="-"/>
            </a:pPr>
            <a:r>
              <a:rPr lang="de-DE" dirty="0" smtClean="0"/>
              <a:t>Angst „Er wird mich überall finden“</a:t>
            </a:r>
          </a:p>
          <a:p>
            <a:pPr>
              <a:buFontTx/>
              <a:buChar char="-"/>
            </a:pPr>
            <a:r>
              <a:rPr lang="de-DE" dirty="0" smtClean="0"/>
              <a:t>Probleme im Asylverfahren, Aufenthaltsstatus</a:t>
            </a:r>
          </a:p>
          <a:p>
            <a:pPr>
              <a:buFontTx/>
              <a:buChar char="-"/>
            </a:pPr>
            <a:r>
              <a:rPr lang="de-DE" dirty="0" smtClean="0"/>
              <a:t>Probleme mit Sorge und Umgangsrecht</a:t>
            </a:r>
          </a:p>
          <a:p>
            <a:pPr>
              <a:buFontTx/>
              <a:buChar char="-"/>
            </a:pPr>
            <a:r>
              <a:rPr lang="de-DE" dirty="0" smtClean="0"/>
              <a:t>Fehlende Kenntnis des Rechtssystems und</a:t>
            </a:r>
          </a:p>
          <a:p>
            <a:r>
              <a:rPr lang="de-DE" dirty="0" smtClean="0"/>
              <a:t>	Hilfe- und Unterstützungssystems</a:t>
            </a:r>
          </a:p>
          <a:p>
            <a:pPr>
              <a:buFontTx/>
              <a:buChar char="-"/>
            </a:pPr>
            <a:r>
              <a:rPr lang="de-DE" dirty="0" smtClean="0"/>
              <a:t>Angst vor der Zukunft, Existenzangst</a:t>
            </a:r>
          </a:p>
          <a:p>
            <a:pPr>
              <a:buFontTx/>
              <a:buChar char="-"/>
            </a:pPr>
            <a:endParaRPr lang="de-DE" dirty="0" smtClean="0"/>
          </a:p>
          <a:p>
            <a:pPr>
              <a:buFontTx/>
              <a:buChar char="-"/>
            </a:pPr>
            <a:r>
              <a:rPr lang="de-DE" dirty="0" smtClean="0"/>
              <a:t>Hoffnung….</a:t>
            </a:r>
          </a:p>
          <a:p>
            <a:pPr>
              <a:buFontTx/>
              <a:buChar char="-"/>
            </a:pPr>
            <a:endParaRPr lang="de-DE" dirty="0"/>
          </a:p>
        </p:txBody>
      </p:sp>
      <p:sp>
        <p:nvSpPr>
          <p:cNvPr id="4" name="Datumsplatzhalter 3"/>
          <p:cNvSpPr>
            <a:spLocks noGrp="1"/>
          </p:cNvSpPr>
          <p:nvPr>
            <p:ph type="dt" sz="half" idx="10"/>
          </p:nvPr>
        </p:nvSpPr>
        <p:spPr/>
        <p:txBody>
          <a:bodyPr/>
          <a:lstStyle/>
          <a:p>
            <a:pPr>
              <a:defRPr/>
            </a:pPr>
            <a:fld id="{F0526A60-A453-4910-9794-698AFF8B2F2D}" type="datetime1">
              <a:rPr lang="de-DE" smtClean="0"/>
              <a:pPr>
                <a:defRPr/>
              </a:pPr>
              <a:t>11.05.2016</a:t>
            </a:fld>
            <a:endParaRPr lang="de-DE"/>
          </a:p>
        </p:txBody>
      </p:sp>
      <p:sp>
        <p:nvSpPr>
          <p:cNvPr id="5" name="Fußzeilenplatzhalter 4"/>
          <p:cNvSpPr>
            <a:spLocks noGrp="1"/>
          </p:cNvSpPr>
          <p:nvPr>
            <p:ph type="ftr" sz="quarter" idx="11"/>
          </p:nvPr>
        </p:nvSpPr>
        <p:spPr/>
        <p:txBody>
          <a:bodyPr/>
          <a:lstStyle/>
          <a:p>
            <a:pPr>
              <a:defRPr/>
            </a:pPr>
            <a:r>
              <a:rPr lang="en-US" smtClean="0"/>
              <a:t>© BIG Koordinierung</a:t>
            </a:r>
            <a:endParaRPr lang="de-DE"/>
          </a:p>
        </p:txBody>
      </p:sp>
      <p:sp>
        <p:nvSpPr>
          <p:cNvPr id="6" name="Foliennummernplatzhalter 5"/>
          <p:cNvSpPr>
            <a:spLocks noGrp="1"/>
          </p:cNvSpPr>
          <p:nvPr>
            <p:ph type="sldNum" sz="quarter" idx="12"/>
          </p:nvPr>
        </p:nvSpPr>
        <p:spPr/>
        <p:txBody>
          <a:bodyPr/>
          <a:lstStyle/>
          <a:p>
            <a:fld id="{D30E6DE1-5305-44B8-AC6C-47F6F2F362E4}" type="slidenum">
              <a:rPr lang="de-DE" altLang="de-DE" smtClean="0"/>
              <a:pPr/>
              <a:t>11</a:t>
            </a:fld>
            <a:endParaRPr lang="de-DE" alt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2"/>
          <p:cNvSpPr>
            <a:spLocks noGrp="1"/>
          </p:cNvSpPr>
          <p:nvPr>
            <p:ph type="ftr" sz="quarter" idx="10"/>
          </p:nvPr>
        </p:nvSpPr>
        <p:spPr>
          <a:xfrm>
            <a:off x="395288" y="6669088"/>
            <a:ext cx="2133600" cy="427037"/>
          </a:xfrm>
        </p:spPr>
        <p:txBody>
          <a:bodyPr/>
          <a:lstStyle/>
          <a:p>
            <a:pPr algn="l">
              <a:defRPr/>
            </a:pPr>
            <a:r>
              <a:rPr lang="de-DE" altLang="en-US"/>
              <a:t>BIG Koordinierung</a:t>
            </a:r>
          </a:p>
        </p:txBody>
      </p:sp>
      <p:pic>
        <p:nvPicPr>
          <p:cNvPr id="65539" name="Picture 5"/>
          <p:cNvPicPr>
            <a:picLocks noChangeAspect="1" noChangeArrowheads="1"/>
          </p:cNvPicPr>
          <p:nvPr/>
        </p:nvPicPr>
        <p:blipFill>
          <a:blip r:embed="rId2" cstate="print"/>
          <a:srcRect/>
          <a:stretch>
            <a:fillRect/>
          </a:stretch>
        </p:blipFill>
        <p:spPr bwMode="auto">
          <a:xfrm>
            <a:off x="1187450" y="1341438"/>
            <a:ext cx="6769100" cy="48974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p:txBody>
          <a:bodyPr/>
          <a:lstStyle/>
          <a:p>
            <a:r>
              <a:rPr lang="de-DE" altLang="de-DE" smtClean="0"/>
              <a:t>Schutz von Kindern</a:t>
            </a:r>
          </a:p>
        </p:txBody>
      </p:sp>
      <p:sp>
        <p:nvSpPr>
          <p:cNvPr id="70659" name="Inhaltsplatzhalter 2"/>
          <p:cNvSpPr>
            <a:spLocks noGrp="1"/>
          </p:cNvSpPr>
          <p:nvPr>
            <p:ph idx="1"/>
          </p:nvPr>
        </p:nvSpPr>
        <p:spPr/>
        <p:txBody>
          <a:bodyPr/>
          <a:lstStyle/>
          <a:p>
            <a:r>
              <a:rPr lang="de-DE" altLang="de-DE" dirty="0" smtClean="0"/>
              <a:t>Häusliche Gewalt ist Kindeswohlgefährdung</a:t>
            </a:r>
          </a:p>
          <a:p>
            <a:endParaRPr lang="de-DE" altLang="de-DE" dirty="0" smtClean="0"/>
          </a:p>
          <a:p>
            <a:pPr>
              <a:buFontTx/>
              <a:buChar char="-"/>
            </a:pPr>
            <a:r>
              <a:rPr lang="de-DE" altLang="de-DE" dirty="0" smtClean="0"/>
              <a:t>SGB VIII § 8a: gilt für freie Träger der JH</a:t>
            </a:r>
          </a:p>
          <a:p>
            <a:pPr>
              <a:buFontTx/>
              <a:buChar char="-"/>
            </a:pPr>
            <a:r>
              <a:rPr lang="de-DE" altLang="de-DE" u="sng" dirty="0" smtClean="0"/>
              <a:t>Bundeskinderschutzgesetz</a:t>
            </a:r>
            <a:r>
              <a:rPr lang="de-DE" altLang="de-DE" dirty="0" smtClean="0"/>
              <a:t>: </a:t>
            </a:r>
          </a:p>
          <a:p>
            <a:pPr>
              <a:buFontTx/>
              <a:buChar char="-"/>
            </a:pPr>
            <a:r>
              <a:rPr lang="de-DE" altLang="de-DE" dirty="0" smtClean="0"/>
              <a:t>§ 4 Beratung und Übermittlung von Informationen durch Geheimnisträger bei KWG</a:t>
            </a:r>
          </a:p>
          <a:p>
            <a:pPr>
              <a:buFontTx/>
              <a:buChar char="-"/>
            </a:pPr>
            <a:r>
              <a:rPr lang="de-DE" altLang="de-DE" dirty="0" smtClean="0"/>
              <a:t>sind zur Wahrnehmung des Schutzauftrages verpflichtet</a:t>
            </a:r>
          </a:p>
        </p:txBody>
      </p:sp>
      <p:sp>
        <p:nvSpPr>
          <p:cNvPr id="4" name="Datumsplatzhalter 3"/>
          <p:cNvSpPr>
            <a:spLocks noGrp="1"/>
          </p:cNvSpPr>
          <p:nvPr>
            <p:ph type="dt" sz="quarter" idx="10"/>
          </p:nvPr>
        </p:nvSpPr>
        <p:spPr/>
        <p:txBody>
          <a:bodyPr/>
          <a:lstStyle/>
          <a:p>
            <a:pPr>
              <a:defRPr/>
            </a:pPr>
            <a:fld id="{6144DE6B-5942-4F1D-9A56-8225CE1BA269}" type="datetime1">
              <a:rPr lang="de-DE" smtClean="0"/>
              <a:pPr>
                <a:defRPr/>
              </a:pPr>
              <a:t>11.05.2016</a:t>
            </a:fld>
            <a:endParaRPr lang="de-DE"/>
          </a:p>
        </p:txBody>
      </p:sp>
      <p:sp>
        <p:nvSpPr>
          <p:cNvPr id="5" name="Fußzeilenplatzhalter 4"/>
          <p:cNvSpPr>
            <a:spLocks noGrp="1"/>
          </p:cNvSpPr>
          <p:nvPr>
            <p:ph type="ftr" sz="quarter" idx="11"/>
          </p:nvPr>
        </p:nvSpPr>
        <p:spPr/>
        <p:txBody>
          <a:bodyPr/>
          <a:lstStyle/>
          <a:p>
            <a:pPr>
              <a:defRPr/>
            </a:pPr>
            <a:endParaRPr lang="de-DE" dirty="0"/>
          </a:p>
        </p:txBody>
      </p:sp>
      <p:sp>
        <p:nvSpPr>
          <p:cNvPr id="70662" name="Foliennummernplatzhalter 5"/>
          <p:cNvSpPr>
            <a:spLocks noGrp="1"/>
          </p:cNvSpPr>
          <p:nvPr>
            <p:ph type="sldNum" sz="quarter" idx="12"/>
          </p:nvPr>
        </p:nvSpPr>
        <p:spPr>
          <a:noFill/>
        </p:spPr>
        <p:txBody>
          <a:bodyPr/>
          <a:lstStyle/>
          <a:p>
            <a:fld id="{31D6BD56-7846-4F90-948C-A88C6AE3B93A}" type="slidenum">
              <a:rPr lang="de-DE" altLang="de-DE"/>
              <a:pPr/>
              <a:t>13</a:t>
            </a:fld>
            <a:endParaRPr lang="de-DE" alt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a:xfrm>
            <a:off x="395288" y="1196975"/>
            <a:ext cx="8229600" cy="863600"/>
          </a:xfrm>
        </p:spPr>
        <p:txBody>
          <a:bodyPr/>
          <a:lstStyle/>
          <a:p>
            <a:r>
              <a:rPr lang="de-DE" altLang="de-DE" smtClean="0"/>
              <a:t>Bundeskinderschutzgesetz</a:t>
            </a:r>
            <a:br>
              <a:rPr lang="de-DE" altLang="de-DE" smtClean="0"/>
            </a:br>
            <a:r>
              <a:rPr lang="de-DE" altLang="de-DE" sz="1800" b="1" smtClean="0"/>
              <a:t>Gesetz zur Kooperation und Information im Kinderschutz (KKG)</a:t>
            </a:r>
            <a:br>
              <a:rPr lang="de-DE" altLang="de-DE" sz="1800" b="1" smtClean="0"/>
            </a:br>
            <a:r>
              <a:rPr lang="de-DE" altLang="de-DE" sz="1800" b="1" smtClean="0"/>
              <a:t>§ 4 Beratung und Übermittlung von Informationen durch Geheimnisträger bei Kindeswohlgefährdung</a:t>
            </a:r>
            <a:br>
              <a:rPr lang="de-DE" altLang="de-DE" sz="1800" b="1" smtClean="0"/>
            </a:br>
            <a:endParaRPr lang="de-DE" altLang="de-DE" sz="1800" smtClean="0"/>
          </a:p>
        </p:txBody>
      </p:sp>
      <p:sp>
        <p:nvSpPr>
          <p:cNvPr id="71683" name="Inhaltsplatzhalter 2"/>
          <p:cNvSpPr>
            <a:spLocks noGrp="1"/>
          </p:cNvSpPr>
          <p:nvPr>
            <p:ph idx="1"/>
          </p:nvPr>
        </p:nvSpPr>
        <p:spPr/>
        <p:txBody>
          <a:bodyPr/>
          <a:lstStyle/>
          <a:p>
            <a:r>
              <a:rPr lang="de-DE" altLang="de-DE" sz="1400" dirty="0" smtClean="0"/>
              <a:t>(1) 6.</a:t>
            </a:r>
            <a:r>
              <a:rPr lang="de-DE" altLang="de-DE" sz="1400" b="1" dirty="0" smtClean="0"/>
              <a:t>Werden </a:t>
            </a:r>
            <a:r>
              <a:rPr lang="de-DE" altLang="de-DE" sz="1400" dirty="0" smtClean="0"/>
              <a:t>…. staatlich anerkannten Sozialarbeiterinnen oder -arbeitern oder staatlich anerkannten Sozialpädagoginnen oder -pädagogen</a:t>
            </a:r>
          </a:p>
          <a:p>
            <a:r>
              <a:rPr lang="de-DE" altLang="de-DE" sz="1400" dirty="0" smtClean="0"/>
              <a:t>	in Ausübung ihrer beruflichen Tätigkeit </a:t>
            </a:r>
            <a:r>
              <a:rPr lang="de-DE" altLang="de-DE" sz="1400" b="1" dirty="0" smtClean="0"/>
              <a:t>gewichtige Anhaltspunkte für die Gefährdung des Wohls eines Kindes oder eines Jugendlichen bekannt,</a:t>
            </a:r>
            <a:r>
              <a:rPr lang="de-DE" altLang="de-DE" sz="1400" dirty="0" smtClean="0"/>
              <a:t> so sollen sie mit </a:t>
            </a:r>
            <a:r>
              <a:rPr lang="de-DE" altLang="de-DE" sz="1400" b="1" dirty="0" smtClean="0"/>
              <a:t>dem Kind oder Jugendlichen und den Personensorgeberechtigten die Situation erörtern und, </a:t>
            </a:r>
            <a:r>
              <a:rPr lang="de-DE" altLang="de-DE" sz="1400" dirty="0" smtClean="0"/>
              <a:t>soweit erforderlich, bei den Personensorgeberechtigten </a:t>
            </a:r>
            <a:r>
              <a:rPr lang="de-DE" altLang="de-DE" sz="1400" b="1" dirty="0" smtClean="0"/>
              <a:t>auf die Inanspruchnahme von Hilfen hinwirken</a:t>
            </a:r>
            <a:r>
              <a:rPr lang="de-DE" altLang="de-DE" sz="1400" dirty="0" smtClean="0"/>
              <a:t>, soweit hierdurch der wirksame Schutz des Kindes oder des Jugendlichen nicht in Frage gestellt wird.</a:t>
            </a:r>
          </a:p>
          <a:p>
            <a:r>
              <a:rPr lang="de-DE" altLang="de-DE" sz="1400" dirty="0" smtClean="0"/>
              <a:t>(2) Die Personen nach Absatz 1 haben zur Einschätzung der Kindeswohlgefährdung </a:t>
            </a:r>
            <a:r>
              <a:rPr lang="de-DE" altLang="de-DE" sz="1400" b="1" dirty="0" smtClean="0"/>
              <a:t>gegenüber dem Träger der öffentlichen Jugendhilfe Anspruch auf Beratung durch eine insoweit erfahrene Fachkraft.</a:t>
            </a:r>
            <a:r>
              <a:rPr lang="de-DE" altLang="de-DE" sz="1400" dirty="0" smtClean="0"/>
              <a:t> Sie sind zu diesem Zweck befugt, dieser Person die dafür erforderlichen Daten zu übermitteln; vor einer Übermittlung der Daten sind diese zu </a:t>
            </a:r>
            <a:r>
              <a:rPr lang="de-DE" altLang="de-DE" sz="1400" dirty="0" err="1" smtClean="0"/>
              <a:t>pseudonymisieren</a:t>
            </a:r>
            <a:r>
              <a:rPr lang="de-DE" altLang="de-DE" sz="1400" dirty="0" smtClean="0"/>
              <a:t>.</a:t>
            </a:r>
          </a:p>
          <a:p>
            <a:r>
              <a:rPr lang="de-DE" altLang="de-DE" sz="1400" dirty="0" smtClean="0"/>
              <a:t>(3) </a:t>
            </a:r>
            <a:r>
              <a:rPr lang="de-DE" altLang="de-DE" sz="1400" b="1" dirty="0" smtClean="0"/>
              <a:t>Scheidet eine Abwendung der Gefährdung</a:t>
            </a:r>
            <a:r>
              <a:rPr lang="de-DE" altLang="de-DE" sz="1400" dirty="0" smtClean="0"/>
              <a:t> nach Absatz 1 aus oder ist ein Vorgehen nach Absatz 1 erfolglos und halten die in Absatz 1 genannten Personen </a:t>
            </a:r>
            <a:r>
              <a:rPr lang="de-DE" altLang="de-DE" sz="1400" b="1" dirty="0" smtClean="0"/>
              <a:t>ein </a:t>
            </a:r>
            <a:r>
              <a:rPr lang="de-DE" altLang="de-DE" sz="1400" b="1" dirty="0" err="1" smtClean="0"/>
              <a:t>Tätigwerden</a:t>
            </a:r>
            <a:r>
              <a:rPr lang="de-DE" altLang="de-DE" sz="1400" b="1" dirty="0" smtClean="0"/>
              <a:t> des Jugendamtes für erforderlich, um eine Gefährdung des Wohls eines Kindes oder eines Jugendlichen abzuwenden, so sind sie befugt, das Jugendamt zu informieren; hierauf sind die Betroffenen vorab hinzuweisen,</a:t>
            </a:r>
            <a:r>
              <a:rPr lang="de-DE" altLang="de-DE" sz="1400" dirty="0" smtClean="0"/>
              <a:t> es sei denn, dass damit der wirksame Schutz des Kindes oder des Jugendlichen in Frage gestellt wird. Zu diesem Zweck sind die Personen nach Satz 1 befugt, dem Jugendamt die erforderlichen Daten mitzuteilen.</a:t>
            </a:r>
          </a:p>
          <a:p>
            <a:endParaRPr lang="de-DE" altLang="de-DE" sz="1200" dirty="0" smtClean="0"/>
          </a:p>
        </p:txBody>
      </p:sp>
      <p:sp>
        <p:nvSpPr>
          <p:cNvPr id="4" name="Datumsplatzhalter 3"/>
          <p:cNvSpPr>
            <a:spLocks noGrp="1"/>
          </p:cNvSpPr>
          <p:nvPr>
            <p:ph type="dt" sz="quarter" idx="10"/>
          </p:nvPr>
        </p:nvSpPr>
        <p:spPr/>
        <p:txBody>
          <a:bodyPr/>
          <a:lstStyle/>
          <a:p>
            <a:pPr>
              <a:defRPr/>
            </a:pPr>
            <a:fld id="{44E70D0B-6068-4E6C-8A94-94580825F949}" type="datetime1">
              <a:rPr lang="de-DE" smtClean="0"/>
              <a:pPr>
                <a:defRPr/>
              </a:pPr>
              <a:t>11.05.2016</a:t>
            </a:fld>
            <a:endParaRPr lang="de-DE"/>
          </a:p>
        </p:txBody>
      </p:sp>
      <p:sp>
        <p:nvSpPr>
          <p:cNvPr id="5" name="Fußzeilenplatzhalter 4"/>
          <p:cNvSpPr>
            <a:spLocks noGrp="1"/>
          </p:cNvSpPr>
          <p:nvPr>
            <p:ph type="ftr" sz="quarter" idx="11"/>
          </p:nvPr>
        </p:nvSpPr>
        <p:spPr/>
        <p:txBody>
          <a:bodyPr/>
          <a:lstStyle/>
          <a:p>
            <a:pPr>
              <a:defRPr/>
            </a:pPr>
            <a:r>
              <a:rPr lang="en-US" smtClean="0"/>
              <a:t>© BIG Koordinierung</a:t>
            </a:r>
            <a:endParaRPr lang="de-DE"/>
          </a:p>
        </p:txBody>
      </p:sp>
      <p:sp>
        <p:nvSpPr>
          <p:cNvPr id="71686" name="Foliennummernplatzhalter 5"/>
          <p:cNvSpPr>
            <a:spLocks noGrp="1"/>
          </p:cNvSpPr>
          <p:nvPr>
            <p:ph type="sldNum" sz="quarter" idx="12"/>
          </p:nvPr>
        </p:nvSpPr>
        <p:spPr>
          <a:noFill/>
        </p:spPr>
        <p:txBody>
          <a:bodyPr/>
          <a:lstStyle/>
          <a:p>
            <a:fld id="{827DF59F-59AD-4CC2-AD82-388BEF8D2B3E}" type="slidenum">
              <a:rPr lang="de-DE" altLang="de-DE"/>
              <a:pPr/>
              <a:t>14</a:t>
            </a:fld>
            <a:endParaRPr lang="de-DE" alt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p:txBody>
          <a:bodyPr/>
          <a:lstStyle/>
          <a:p>
            <a:r>
              <a:rPr lang="de-DE" altLang="de-DE" smtClean="0"/>
              <a:t>Bundesweites Hilfetelefon / </a:t>
            </a:r>
            <a:br>
              <a:rPr lang="de-DE" altLang="de-DE" smtClean="0"/>
            </a:br>
            <a:r>
              <a:rPr lang="de-DE" altLang="de-DE" smtClean="0"/>
              <a:t>Beratung in verschiedenen Sprachen</a:t>
            </a:r>
          </a:p>
        </p:txBody>
      </p:sp>
      <p:sp>
        <p:nvSpPr>
          <p:cNvPr id="4" name="Datumsplatzhalter 3"/>
          <p:cNvSpPr>
            <a:spLocks noGrp="1"/>
          </p:cNvSpPr>
          <p:nvPr>
            <p:ph type="dt" sz="quarter" idx="10"/>
          </p:nvPr>
        </p:nvSpPr>
        <p:spPr/>
        <p:txBody>
          <a:bodyPr/>
          <a:lstStyle/>
          <a:p>
            <a:pPr>
              <a:defRPr/>
            </a:pPr>
            <a:fld id="{81369853-A5DB-4BA9-A570-4E912C121593}" type="datetime1">
              <a:rPr lang="de-DE" smtClean="0"/>
              <a:pPr>
                <a:defRPr/>
              </a:pPr>
              <a:t>11.05.2016</a:t>
            </a:fld>
            <a:endParaRPr lang="de-DE"/>
          </a:p>
        </p:txBody>
      </p:sp>
      <p:sp>
        <p:nvSpPr>
          <p:cNvPr id="5" name="Fußzeilenplatzhalter 4"/>
          <p:cNvSpPr>
            <a:spLocks noGrp="1"/>
          </p:cNvSpPr>
          <p:nvPr>
            <p:ph type="ftr" sz="quarter" idx="11"/>
          </p:nvPr>
        </p:nvSpPr>
        <p:spPr/>
        <p:txBody>
          <a:bodyPr/>
          <a:lstStyle/>
          <a:p>
            <a:pPr>
              <a:defRPr/>
            </a:pPr>
            <a:r>
              <a:rPr lang="en-US" smtClean="0"/>
              <a:t>© BIG Koordinierung</a:t>
            </a:r>
            <a:endParaRPr lang="de-DE"/>
          </a:p>
        </p:txBody>
      </p:sp>
      <p:sp>
        <p:nvSpPr>
          <p:cNvPr id="74757" name="Foliennummernplatzhalter 5"/>
          <p:cNvSpPr>
            <a:spLocks noGrp="1"/>
          </p:cNvSpPr>
          <p:nvPr>
            <p:ph type="sldNum" sz="quarter" idx="12"/>
          </p:nvPr>
        </p:nvSpPr>
        <p:spPr>
          <a:noFill/>
        </p:spPr>
        <p:txBody>
          <a:bodyPr/>
          <a:lstStyle/>
          <a:p>
            <a:fld id="{5197B44F-4C39-4B82-93A6-E7509A158D65}" type="slidenum">
              <a:rPr lang="de-DE" altLang="de-DE"/>
              <a:pPr/>
              <a:t>15</a:t>
            </a:fld>
            <a:endParaRPr lang="de-DE" altLang="de-DE"/>
          </a:p>
        </p:txBody>
      </p:sp>
      <p:pic>
        <p:nvPicPr>
          <p:cNvPr id="74758" name="Picture 2" descr="Mehrsprachiger Informationsflyer &quot;Wo finde ich Hilfe?&quot;"/>
          <p:cNvPicPr>
            <a:picLocks noGrp="1" noChangeAspect="1" noChangeArrowheads="1"/>
          </p:cNvPicPr>
          <p:nvPr>
            <p:ph idx="1"/>
          </p:nvPr>
        </p:nvPicPr>
        <p:blipFill>
          <a:blip r:embed="rId2" cstate="print"/>
          <a:srcRect/>
          <a:stretch>
            <a:fillRect/>
          </a:stretch>
        </p:blipFill>
        <p:spPr>
          <a:xfrm>
            <a:off x="900113" y="2205038"/>
            <a:ext cx="3095625" cy="4392612"/>
          </a:xfrm>
          <a:noFill/>
        </p:spPr>
      </p:pic>
      <p:pic>
        <p:nvPicPr>
          <p:cNvPr id="74759" name="Picture 4" descr="Logo des Hilfetelefons Gewalt gegen Frauen"/>
          <p:cNvPicPr>
            <a:picLocks noChangeAspect="1" noChangeArrowheads="1"/>
          </p:cNvPicPr>
          <p:nvPr/>
        </p:nvPicPr>
        <p:blipFill>
          <a:blip r:embed="rId3" cstate="print"/>
          <a:srcRect/>
          <a:stretch>
            <a:fillRect/>
          </a:stretch>
        </p:blipFill>
        <p:spPr bwMode="auto">
          <a:xfrm>
            <a:off x="5148263" y="2708275"/>
            <a:ext cx="3105150" cy="1219200"/>
          </a:xfrm>
          <a:prstGeom prst="rect">
            <a:avLst/>
          </a:prstGeom>
          <a:noFill/>
          <a:ln w="9525">
            <a:noFill/>
            <a:miter lim="800000"/>
            <a:headEnd/>
            <a:tailEnd/>
          </a:ln>
        </p:spPr>
      </p:pic>
      <p:sp>
        <p:nvSpPr>
          <p:cNvPr id="74760" name="Rechteck 8"/>
          <p:cNvSpPr>
            <a:spLocks noChangeArrowheads="1"/>
          </p:cNvSpPr>
          <p:nvPr/>
        </p:nvSpPr>
        <p:spPr bwMode="auto">
          <a:xfrm>
            <a:off x="4932363" y="4756150"/>
            <a:ext cx="3887787" cy="1323439"/>
          </a:xfrm>
          <a:prstGeom prst="rect">
            <a:avLst/>
          </a:prstGeom>
          <a:noFill/>
          <a:ln w="9525">
            <a:noFill/>
            <a:miter lim="800000"/>
            <a:headEnd/>
            <a:tailEnd/>
          </a:ln>
        </p:spPr>
        <p:txBody>
          <a:bodyPr>
            <a:spAutoFit/>
          </a:bodyPr>
          <a:lstStyle/>
          <a:p>
            <a:r>
              <a:rPr lang="de-DE" altLang="de-DE" sz="1600" dirty="0">
                <a:latin typeface="Arial" charset="0"/>
              </a:rPr>
              <a:t>Türkisch, Russisch, Französisch, </a:t>
            </a:r>
            <a:r>
              <a:rPr lang="de-DE" altLang="de-DE" sz="1600" dirty="0">
                <a:solidFill>
                  <a:srgbClr val="000000"/>
                </a:solidFill>
                <a:latin typeface="Arial" charset="0"/>
              </a:rPr>
              <a:t> Englisch, Spanisch, Portugiesisch, Italienisch, Polnisch, Serbokroatisch, Chinesisch, Bulgarisch, Rumänisch, Arabisch, Persisch und Vietnamesisch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en-US"/>
              <a:t>© </a:t>
            </a:r>
            <a:r>
              <a:rPr lang="de-DE"/>
              <a:t>BIG Koordinierung</a:t>
            </a:r>
          </a:p>
        </p:txBody>
      </p:sp>
      <p:sp>
        <p:nvSpPr>
          <p:cNvPr id="4" name="Datumsplatzhalter 3"/>
          <p:cNvSpPr>
            <a:spLocks noGrp="1"/>
          </p:cNvSpPr>
          <p:nvPr>
            <p:ph type="dt" sz="quarter" idx="11"/>
          </p:nvPr>
        </p:nvSpPr>
        <p:spPr/>
        <p:txBody>
          <a:bodyPr/>
          <a:lstStyle/>
          <a:p>
            <a:pPr>
              <a:defRPr/>
            </a:pPr>
            <a:fld id="{1B2112A1-F635-41D7-B9CD-9E34C2CEC7D8}" type="datetime1">
              <a:rPr lang="de-DE"/>
              <a:pPr>
                <a:defRPr/>
              </a:pPr>
              <a:t>11.05.2016</a:t>
            </a:fld>
            <a:endParaRPr lang="de-DE" dirty="0"/>
          </a:p>
        </p:txBody>
      </p:sp>
      <p:sp>
        <p:nvSpPr>
          <p:cNvPr id="72708" name="Foliennummernplatzhalter 4"/>
          <p:cNvSpPr>
            <a:spLocks noGrp="1"/>
          </p:cNvSpPr>
          <p:nvPr>
            <p:ph type="sldNum" sz="quarter" idx="12"/>
          </p:nvPr>
        </p:nvSpPr>
        <p:spPr>
          <a:noFill/>
        </p:spPr>
        <p:txBody>
          <a:bodyPr/>
          <a:lstStyle/>
          <a:p>
            <a:fld id="{E3B73233-1EB1-482D-98B2-7BD83E9BA707}" type="slidenum">
              <a:rPr lang="de-DE" altLang="de-DE"/>
              <a:pPr/>
              <a:t>16</a:t>
            </a:fld>
            <a:endParaRPr lang="de-DE" altLang="de-DE"/>
          </a:p>
        </p:txBody>
      </p:sp>
      <p:pic>
        <p:nvPicPr>
          <p:cNvPr id="72709" name="Picture 4"/>
          <p:cNvPicPr>
            <a:picLocks noChangeAspect="1" noChangeArrowheads="1"/>
          </p:cNvPicPr>
          <p:nvPr/>
        </p:nvPicPr>
        <p:blipFill>
          <a:blip r:embed="rId3" cstate="print"/>
          <a:srcRect/>
          <a:stretch>
            <a:fillRect/>
          </a:stretch>
        </p:blipFill>
        <p:spPr bwMode="auto">
          <a:xfrm>
            <a:off x="0" y="115888"/>
            <a:ext cx="9144000" cy="6626225"/>
          </a:xfrm>
          <a:prstGeom prst="rect">
            <a:avLst/>
          </a:prstGeom>
          <a:noFill/>
          <a:ln w="9525">
            <a:noFill/>
            <a:miter lim="800000"/>
            <a:headEnd/>
            <a:tailEnd/>
          </a:ln>
        </p:spPr>
      </p:pic>
      <p:sp>
        <p:nvSpPr>
          <p:cNvPr id="10" name="Text Box 5"/>
          <p:cNvSpPr txBox="1">
            <a:spLocks noChangeArrowheads="1"/>
          </p:cNvSpPr>
          <p:nvPr/>
        </p:nvSpPr>
        <p:spPr bwMode="auto">
          <a:xfrm>
            <a:off x="0" y="715963"/>
            <a:ext cx="7740650" cy="831850"/>
          </a:xfrm>
          <a:prstGeom prst="rect">
            <a:avLst/>
          </a:prstGeom>
          <a:solidFill>
            <a:srgbClr val="FFC000">
              <a:alpha val="59000"/>
            </a:srgbClr>
          </a:solidFill>
          <a:ln>
            <a:noFill/>
          </a:ln>
          <a:effectLst/>
          <a:extLst/>
        </p:spPr>
        <p:txBody>
          <a:bodyPr>
            <a:spAutoFit/>
          </a:bodyPr>
          <a:lstStyle/>
          <a:p>
            <a:pPr eaLnBrk="1" hangingPunct="1">
              <a:spcBef>
                <a:spcPct val="50000"/>
              </a:spcBef>
              <a:buClr>
                <a:srgbClr val="000000"/>
              </a:buClr>
              <a:buSzPct val="100000"/>
              <a:buFont typeface="Times New Roman" panose="02020603050405020304" pitchFamily="18" charset="0"/>
              <a:buNone/>
              <a:defRPr/>
            </a:pPr>
            <a:r>
              <a:rPr lang="de-DE" altLang="de-DE" sz="2400" dirty="0">
                <a:effectLst>
                  <a:outerShdw blurRad="38100" dist="38100" dir="2700000" algn="tl">
                    <a:srgbClr val="808080"/>
                  </a:outerShdw>
                </a:effectLst>
                <a:latin typeface="Arial" panose="020B0604020202020204" pitchFamily="34" charset="0"/>
                <a:cs typeface="Arial" panose="020B0604020202020204" pitchFamily="34" charset="0"/>
              </a:rPr>
              <a:t>BIG HOTLINE: 24/7 telefonische oder aufsuchende Beratung in über 50 Sprachen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en-US"/>
              <a:t>© </a:t>
            </a:r>
            <a:r>
              <a:rPr lang="de-DE"/>
              <a:t>BIG Koordinierung</a:t>
            </a:r>
          </a:p>
        </p:txBody>
      </p:sp>
      <p:sp>
        <p:nvSpPr>
          <p:cNvPr id="4" name="Datumsplatzhalter 3"/>
          <p:cNvSpPr>
            <a:spLocks noGrp="1"/>
          </p:cNvSpPr>
          <p:nvPr>
            <p:ph type="dt" sz="quarter" idx="11"/>
          </p:nvPr>
        </p:nvSpPr>
        <p:spPr/>
        <p:txBody>
          <a:bodyPr/>
          <a:lstStyle/>
          <a:p>
            <a:pPr>
              <a:defRPr/>
            </a:pPr>
            <a:fld id="{82D5CCAE-10BC-4BBA-B74D-08769D6E8AF5}" type="datetime1">
              <a:rPr lang="de-DE"/>
              <a:pPr>
                <a:defRPr/>
              </a:pPr>
              <a:t>11.05.2016</a:t>
            </a:fld>
            <a:endParaRPr lang="de-DE" dirty="0"/>
          </a:p>
        </p:txBody>
      </p:sp>
      <p:sp>
        <p:nvSpPr>
          <p:cNvPr id="75780" name="Foliennummernplatzhalter 4"/>
          <p:cNvSpPr>
            <a:spLocks noGrp="1"/>
          </p:cNvSpPr>
          <p:nvPr>
            <p:ph type="sldNum" sz="quarter" idx="12"/>
          </p:nvPr>
        </p:nvSpPr>
        <p:spPr>
          <a:noFill/>
        </p:spPr>
        <p:txBody>
          <a:bodyPr/>
          <a:lstStyle/>
          <a:p>
            <a:fld id="{2C514F2E-26B8-4411-B913-2EB5F7FF9EBA}" type="slidenum">
              <a:rPr lang="de-DE" altLang="de-DE"/>
              <a:pPr/>
              <a:t>17</a:t>
            </a:fld>
            <a:endParaRPr lang="de-DE" altLang="de-DE"/>
          </a:p>
        </p:txBody>
      </p:sp>
      <p:sp>
        <p:nvSpPr>
          <p:cNvPr id="6" name="Text Box 9"/>
          <p:cNvSpPr txBox="1">
            <a:spLocks noChangeArrowheads="1"/>
          </p:cNvSpPr>
          <p:nvPr/>
        </p:nvSpPr>
        <p:spPr bwMode="auto">
          <a:xfrm>
            <a:off x="631825" y="1412875"/>
            <a:ext cx="8596313" cy="5160963"/>
          </a:xfrm>
          <a:prstGeom prst="rect">
            <a:avLst/>
          </a:prstGeom>
          <a:noFill/>
          <a:ln w="9525">
            <a:noFill/>
            <a:miter lim="800000"/>
            <a:headEnd/>
            <a:tailEnd/>
          </a:ln>
        </p:spPr>
        <p:txBody>
          <a:bodyPr wrap="none">
            <a:spAutoFit/>
          </a:bodyPr>
          <a:lstStyle/>
          <a:p>
            <a:pPr eaLnBrk="1" hangingPunct="1">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sz="2400" dirty="0">
              <a:solidFill>
                <a:srgbClr val="000066"/>
              </a:solidFill>
              <a:cs typeface="Arial" panose="020B0604020202020204" pitchFamily="34" charset="0"/>
            </a:endParaRPr>
          </a:p>
          <a:p>
            <a:pPr eaLnBrk="1" hangingPunct="1">
              <a:lnSpc>
                <a:spcPct val="9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400" dirty="0">
                <a:solidFill>
                  <a:srgbClr val="000066"/>
                </a:solidFill>
                <a:cs typeface="Arial" panose="020B0604020202020204" pitchFamily="34" charset="0"/>
              </a:rPr>
              <a:t>  </a:t>
            </a:r>
            <a:r>
              <a:rPr lang="de-DE" sz="2400" dirty="0">
                <a:solidFill>
                  <a:srgbClr val="000066"/>
                </a:solidFill>
                <a:latin typeface="+mn-lt"/>
                <a:cs typeface="Arial" panose="020B0604020202020204" pitchFamily="34" charset="0"/>
              </a:rPr>
              <a:t>anonym und kostenlos</a:t>
            </a:r>
          </a:p>
          <a:p>
            <a:pPr eaLnBrk="1" hangingPunct="1">
              <a:lnSpc>
                <a:spcPct val="9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400" dirty="0">
                <a:solidFill>
                  <a:srgbClr val="000066"/>
                </a:solidFill>
                <a:latin typeface="+mn-lt"/>
                <a:cs typeface="Arial" panose="020B0604020202020204" pitchFamily="34" charset="0"/>
              </a:rPr>
              <a:t>  telefonische Beratung, E-Mail-Beratung</a:t>
            </a:r>
            <a:br>
              <a:rPr lang="de-DE" sz="2400" dirty="0">
                <a:solidFill>
                  <a:srgbClr val="000066"/>
                </a:solidFill>
                <a:latin typeface="+mn-lt"/>
                <a:cs typeface="Arial" panose="020B0604020202020204" pitchFamily="34" charset="0"/>
              </a:rPr>
            </a:b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400" dirty="0">
                <a:solidFill>
                  <a:srgbClr val="000066"/>
                </a:solidFill>
                <a:latin typeface="+mn-lt"/>
                <a:cs typeface="Arial" panose="020B0604020202020204" pitchFamily="34" charset="0"/>
              </a:rPr>
              <a:t>  Beratung vor Ort  oder Begleitung im akuten Notfall</a:t>
            </a:r>
          </a:p>
          <a:p>
            <a:pPr eaLnBrk="1" hangingPunct="1">
              <a:lnSpc>
                <a:spcPct val="9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400" dirty="0">
                <a:solidFill>
                  <a:srgbClr val="000066"/>
                </a:solidFill>
                <a:latin typeface="+mn-lt"/>
                <a:cs typeface="Arial" panose="020B0604020202020204" pitchFamily="34" charset="0"/>
              </a:rPr>
              <a:t>  Anruf bei der Frau nach Information durch Polizei</a:t>
            </a:r>
          </a:p>
          <a:p>
            <a:pPr eaLnBrk="1" hangingPunct="1">
              <a:lnSpc>
                <a:spcPct val="9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400" dirty="0">
                <a:solidFill>
                  <a:srgbClr val="000066"/>
                </a:solidFill>
                <a:latin typeface="+mn-lt"/>
                <a:cs typeface="Arial" panose="020B0604020202020204" pitchFamily="34" charset="0"/>
              </a:rPr>
              <a:t>  Vermittlung in Frauenhäuser,  Anlaufstelle und zu anderen </a:t>
            </a:r>
            <a:br>
              <a:rPr lang="de-DE" sz="2400" dirty="0">
                <a:solidFill>
                  <a:srgbClr val="000066"/>
                </a:solidFill>
                <a:latin typeface="+mn-lt"/>
                <a:cs typeface="Arial" panose="020B0604020202020204" pitchFamily="34" charset="0"/>
              </a:rPr>
            </a:br>
            <a:r>
              <a:rPr lang="de-DE" sz="2400" dirty="0">
                <a:solidFill>
                  <a:srgbClr val="000066"/>
                </a:solidFill>
                <a:latin typeface="+mn-lt"/>
                <a:cs typeface="Arial" panose="020B0604020202020204" pitchFamily="34" charset="0"/>
              </a:rPr>
              <a:t>      Stellen</a:t>
            </a:r>
          </a:p>
          <a:p>
            <a:pPr eaLnBrk="1" hangingPunct="1">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sz="2400" dirty="0">
              <a:solidFill>
                <a:srgbClr val="000066"/>
              </a:solidFill>
              <a:latin typeface="+mn-lt"/>
              <a:cs typeface="Arial" panose="020B0604020202020204" pitchFamily="34" charset="0"/>
            </a:endParaRPr>
          </a:p>
          <a:p>
            <a:pPr eaLnBrk="1" hangingPunct="1">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400" u="sng" dirty="0">
                <a:solidFill>
                  <a:srgbClr val="000066"/>
                </a:solidFill>
                <a:latin typeface="+mn-lt"/>
                <a:cs typeface="Arial" panose="020B0604020202020204" pitchFamily="34" charset="0"/>
              </a:rPr>
              <a:t>Wenn </a:t>
            </a:r>
          </a:p>
          <a:p>
            <a:pPr marL="342900" indent="-342900" eaLnBrk="1" hangingPunct="1">
              <a:lnSpc>
                <a:spcPct val="9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400" dirty="0">
                <a:solidFill>
                  <a:srgbClr val="000066"/>
                </a:solidFill>
                <a:latin typeface="+mn-lt"/>
                <a:cs typeface="Arial" panose="020B0604020202020204" pitchFamily="34" charset="0"/>
              </a:rPr>
              <a:t>eine Frau Hilfe sucht und nicht weiß wo</a:t>
            </a:r>
            <a:br>
              <a:rPr lang="de-DE" sz="2400" dirty="0">
                <a:solidFill>
                  <a:srgbClr val="000066"/>
                </a:solidFill>
                <a:latin typeface="+mn-lt"/>
                <a:cs typeface="Arial" panose="020B0604020202020204" pitchFamily="34" charset="0"/>
              </a:rPr>
            </a:br>
            <a:endParaRPr lang="de-DE" sz="6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400" dirty="0">
                <a:solidFill>
                  <a:srgbClr val="000066"/>
                </a:solidFill>
                <a:latin typeface="+mn-lt"/>
                <a:cs typeface="Arial" panose="020B0604020202020204" pitchFamily="34" charset="0"/>
              </a:rPr>
              <a:t> Fachkräfte Informationen benötigen</a:t>
            </a:r>
          </a:p>
        </p:txBody>
      </p:sp>
      <p:sp>
        <p:nvSpPr>
          <p:cNvPr id="7" name="Rechteck 6"/>
          <p:cNvSpPr/>
          <p:nvPr/>
        </p:nvSpPr>
        <p:spPr>
          <a:xfrm>
            <a:off x="631825" y="981075"/>
            <a:ext cx="2239963" cy="522288"/>
          </a:xfrm>
          <a:prstGeom prst="rect">
            <a:avLst/>
          </a:prstGeom>
        </p:spPr>
        <p:txBody>
          <a:bodyPr wrap="none">
            <a:spAutoFit/>
          </a:bodyPr>
          <a:lstStyle/>
          <a:p>
            <a:pPr eaLnBrk="1" hangingPunct="1">
              <a:defRPr/>
            </a:pPr>
            <a:r>
              <a:rPr lang="de-DE" sz="2800" b="1" dirty="0">
                <a:solidFill>
                  <a:srgbClr val="CC0000"/>
                </a:solidFill>
                <a:latin typeface="+mn-lt"/>
                <a:cs typeface="Arial" panose="020B0604020202020204" pitchFamily="34" charset="0"/>
              </a:rPr>
              <a:t>BIG Hotline </a:t>
            </a:r>
            <a:endParaRPr lang="de-DE" sz="2800" dirty="0">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Inhaltsplatzhalter 1"/>
          <p:cNvSpPr>
            <a:spLocks noGrp="1"/>
          </p:cNvSpPr>
          <p:nvPr>
            <p:ph idx="1"/>
          </p:nvPr>
        </p:nvSpPr>
        <p:spPr>
          <a:xfrm>
            <a:off x="873125" y="1900238"/>
            <a:ext cx="8229600" cy="4392612"/>
          </a:xfrm>
        </p:spPr>
        <p:txBody>
          <a:bodyPr/>
          <a:lstStyle/>
          <a:p>
            <a:pPr marL="0" indent="0"/>
            <a:r>
              <a:rPr lang="de-DE" altLang="de-DE" smtClean="0">
                <a:solidFill>
                  <a:srgbClr val="002060"/>
                </a:solidFill>
              </a:rPr>
              <a:t>  </a:t>
            </a:r>
          </a:p>
        </p:txBody>
      </p:sp>
      <p:sp>
        <p:nvSpPr>
          <p:cNvPr id="3" name="Fußzeilenplatzhalter 2"/>
          <p:cNvSpPr>
            <a:spLocks noGrp="1"/>
          </p:cNvSpPr>
          <p:nvPr>
            <p:ph type="ftr" sz="quarter" idx="10"/>
          </p:nvPr>
        </p:nvSpPr>
        <p:spPr/>
        <p:txBody>
          <a:bodyPr/>
          <a:lstStyle/>
          <a:p>
            <a:pPr marL="285750" indent="-285750">
              <a:buFont typeface="Wingdings" panose="05000000000000000000" pitchFamily="2" charset="2"/>
              <a:buChar char="Ø"/>
              <a:defRPr/>
            </a:pPr>
            <a:r>
              <a:rPr lang="en-US"/>
              <a:t>© </a:t>
            </a:r>
            <a:r>
              <a:rPr lang="de-DE"/>
              <a:t>BIG Koordinierung</a:t>
            </a:r>
          </a:p>
        </p:txBody>
      </p:sp>
      <p:sp>
        <p:nvSpPr>
          <p:cNvPr id="4" name="Datumsplatzhalter 3"/>
          <p:cNvSpPr>
            <a:spLocks noGrp="1"/>
          </p:cNvSpPr>
          <p:nvPr>
            <p:ph type="dt" sz="quarter" idx="11"/>
          </p:nvPr>
        </p:nvSpPr>
        <p:spPr/>
        <p:txBody>
          <a:bodyPr/>
          <a:lstStyle/>
          <a:p>
            <a:pPr marL="285750" indent="-285750">
              <a:buFont typeface="Wingdings" panose="05000000000000000000" pitchFamily="2" charset="2"/>
              <a:buChar char="Ø"/>
              <a:defRPr/>
            </a:pPr>
            <a:fld id="{6C6DEAE8-8F5E-4C86-BCE9-2111704863EF}" type="datetime1">
              <a:rPr lang="de-DE"/>
              <a:pPr marL="285750" indent="-285750">
                <a:buFont typeface="Wingdings" panose="05000000000000000000" pitchFamily="2" charset="2"/>
                <a:buChar char="Ø"/>
                <a:defRPr/>
              </a:pPr>
              <a:t>11.05.2016</a:t>
            </a:fld>
            <a:endParaRPr lang="de-DE"/>
          </a:p>
        </p:txBody>
      </p:sp>
      <p:sp>
        <p:nvSpPr>
          <p:cNvPr id="77829" name="Foliennummernplatzhalter 4"/>
          <p:cNvSpPr>
            <a:spLocks noGrp="1"/>
          </p:cNvSpPr>
          <p:nvPr>
            <p:ph type="sldNum" sz="quarter" idx="12"/>
          </p:nvPr>
        </p:nvSpPr>
        <p:spPr>
          <a:noFill/>
        </p:spPr>
        <p:txBody>
          <a:bodyPr/>
          <a:lstStyle/>
          <a:p>
            <a:pPr marL="285750" indent="-285750">
              <a:buFont typeface="Wingdings" pitchFamily="2" charset="2"/>
              <a:buChar char="Ø"/>
            </a:pPr>
            <a:fld id="{1D364181-FD9C-479B-B1B5-A761DD305B7E}" type="slidenum">
              <a:rPr lang="de-DE" altLang="de-DE"/>
              <a:pPr marL="285750" indent="-285750">
                <a:buFont typeface="Wingdings" pitchFamily="2" charset="2"/>
                <a:buChar char="Ø"/>
              </a:pPr>
              <a:t>18</a:t>
            </a:fld>
            <a:endParaRPr lang="de-DE" altLang="de-DE"/>
          </a:p>
        </p:txBody>
      </p:sp>
      <p:sp>
        <p:nvSpPr>
          <p:cNvPr id="12" name="Rectangle 2050"/>
          <p:cNvSpPr txBox="1">
            <a:spLocks noChangeArrowheads="1"/>
          </p:cNvSpPr>
          <p:nvPr/>
        </p:nvSpPr>
        <p:spPr>
          <a:xfrm>
            <a:off x="746125" y="1138238"/>
            <a:ext cx="8229600" cy="706437"/>
          </a:xfrm>
          <a:prstGeom prst="rect">
            <a:avLst/>
          </a:prstGeom>
        </p:spPr>
        <p:txBody>
          <a:bodyPr/>
          <a:lstStyle/>
          <a:p>
            <a:pPr eaLnBrk="1" hangingPunct="1">
              <a:defRPr/>
            </a:pPr>
            <a:r>
              <a:rPr lang="de-DE" sz="2800" kern="0" dirty="0">
                <a:solidFill>
                  <a:srgbClr val="CC0000"/>
                </a:solidFill>
                <a:latin typeface="+mn-lt"/>
                <a:ea typeface="+mj-ea"/>
                <a:cs typeface="+mj-cs"/>
              </a:rPr>
              <a:t>Inhalte der Beratung</a:t>
            </a:r>
            <a:r>
              <a:rPr lang="de-DE" sz="2400" kern="0" dirty="0">
                <a:solidFill>
                  <a:srgbClr val="002060"/>
                </a:solidFill>
                <a:latin typeface="+mn-lt"/>
                <a:ea typeface="+mj-ea"/>
                <a:cs typeface="+mj-cs"/>
              </a:rPr>
              <a:t/>
            </a:r>
            <a:br>
              <a:rPr lang="de-DE" sz="2400" kern="0" dirty="0">
                <a:solidFill>
                  <a:srgbClr val="002060"/>
                </a:solidFill>
                <a:latin typeface="+mn-lt"/>
                <a:ea typeface="+mj-ea"/>
                <a:cs typeface="+mj-cs"/>
              </a:rPr>
            </a:br>
            <a:endParaRPr lang="de-DE" sz="2400" kern="0" dirty="0">
              <a:solidFill>
                <a:srgbClr val="002060"/>
              </a:solidFill>
              <a:latin typeface="+mn-lt"/>
              <a:ea typeface="+mj-ea"/>
              <a:cs typeface="+mj-cs"/>
            </a:endParaRPr>
          </a:p>
        </p:txBody>
      </p:sp>
      <p:sp>
        <p:nvSpPr>
          <p:cNvPr id="13" name="Rectangle 2051"/>
          <p:cNvSpPr txBox="1">
            <a:spLocks noChangeArrowheads="1"/>
          </p:cNvSpPr>
          <p:nvPr/>
        </p:nvSpPr>
        <p:spPr bwMode="auto">
          <a:xfrm>
            <a:off x="684213" y="1985963"/>
            <a:ext cx="8763000" cy="762000"/>
          </a:xfrm>
          <a:prstGeom prst="rect">
            <a:avLst/>
          </a:prstGeom>
          <a:noFill/>
          <a:ln w="9525">
            <a:noFill/>
            <a:miter lim="800000"/>
            <a:headEnd/>
            <a:tailEnd/>
          </a:ln>
        </p:spPr>
        <p:txBody>
          <a:bodyPr/>
          <a:lstStyle/>
          <a:p>
            <a:pPr marL="342900" indent="-342900" eaLnBrk="1" hangingPunct="1">
              <a:lnSpc>
                <a:spcPct val="90000"/>
              </a:lnSpc>
              <a:spcBef>
                <a:spcPct val="20000"/>
              </a:spcBef>
              <a:buFont typeface="Wingdings" panose="05000000000000000000" pitchFamily="2" charset="2"/>
              <a:buChar char="Ø"/>
              <a:defRPr/>
            </a:pPr>
            <a:r>
              <a:rPr lang="de-DE" sz="2400" kern="0" dirty="0">
                <a:solidFill>
                  <a:srgbClr val="002060"/>
                </a:solidFill>
                <a:latin typeface="+mn-lt"/>
                <a:cs typeface="+mn-cs"/>
              </a:rPr>
              <a:t> Klärung der aktuellen Situation, Entlastung, Orientierung   </a:t>
            </a:r>
            <a:r>
              <a:rPr lang="de-DE" sz="2400" kern="0" dirty="0">
                <a:solidFill>
                  <a:srgbClr val="002060"/>
                </a:solidFill>
                <a:latin typeface="+mn-lt"/>
                <a:cs typeface="+mn-cs"/>
                <a:sym typeface="Webdings" pitchFamily="18" charset="2"/>
              </a:rPr>
              <a:t>	</a:t>
            </a:r>
            <a:r>
              <a:rPr lang="de-DE" sz="2400" kern="0" dirty="0">
                <a:solidFill>
                  <a:srgbClr val="002060"/>
                </a:solidFill>
                <a:latin typeface="+mn-lt"/>
                <a:cs typeface="+mn-cs"/>
              </a:rPr>
              <a:t>	</a:t>
            </a:r>
          </a:p>
        </p:txBody>
      </p:sp>
      <p:sp>
        <p:nvSpPr>
          <p:cNvPr id="14" name="Text Box 2055"/>
          <p:cNvSpPr txBox="1">
            <a:spLocks noChangeArrowheads="1"/>
          </p:cNvSpPr>
          <p:nvPr/>
        </p:nvSpPr>
        <p:spPr bwMode="auto">
          <a:xfrm>
            <a:off x="684213" y="2636838"/>
            <a:ext cx="8839200" cy="420687"/>
          </a:xfrm>
          <a:prstGeom prst="rect">
            <a:avLst/>
          </a:prstGeom>
          <a:noFill/>
          <a:ln w="9525">
            <a:noFill/>
            <a:miter lim="800000"/>
            <a:headEnd/>
            <a:tailEnd/>
          </a:ln>
        </p:spPr>
        <p:txBody>
          <a:bodyPr>
            <a:spAutoFit/>
          </a:bodyPr>
          <a:lstStyle/>
          <a:p>
            <a:pPr marL="342900" indent="-342900" eaLnBrk="1" hangingPunct="1">
              <a:lnSpc>
                <a:spcPct val="90000"/>
              </a:lnSpc>
              <a:spcBef>
                <a:spcPct val="20000"/>
              </a:spcBef>
              <a:buFont typeface="Wingdings" panose="05000000000000000000" pitchFamily="2" charset="2"/>
              <a:buChar char="Ø"/>
              <a:defRPr/>
            </a:pPr>
            <a:r>
              <a:rPr lang="de-DE" sz="2400" dirty="0">
                <a:solidFill>
                  <a:srgbClr val="002060"/>
                </a:solidFill>
                <a:latin typeface="+mn-lt"/>
              </a:rPr>
              <a:t> Information über und Vermittlung von Schutzunterkünften   </a:t>
            </a:r>
          </a:p>
        </p:txBody>
      </p:sp>
      <p:sp>
        <p:nvSpPr>
          <p:cNvPr id="15" name="Text Box 2056"/>
          <p:cNvSpPr txBox="1">
            <a:spLocks noChangeArrowheads="1"/>
          </p:cNvSpPr>
          <p:nvPr/>
        </p:nvSpPr>
        <p:spPr bwMode="auto">
          <a:xfrm>
            <a:off x="684213" y="3381375"/>
            <a:ext cx="8607425" cy="457200"/>
          </a:xfrm>
          <a:prstGeom prst="rect">
            <a:avLst/>
          </a:prstGeom>
          <a:noFill/>
          <a:ln w="9525">
            <a:noFill/>
            <a:miter lim="800000"/>
            <a:headEnd/>
            <a:tailEnd/>
          </a:ln>
        </p:spPr>
        <p:txBody>
          <a:bodyPr>
            <a:spAutoFit/>
          </a:bodyPr>
          <a:lstStyle/>
          <a:p>
            <a:pPr marL="342900" indent="-342900" eaLnBrk="1" hangingPunct="1">
              <a:buFont typeface="Wingdings" panose="05000000000000000000" pitchFamily="2" charset="2"/>
              <a:buChar char="Ø"/>
              <a:defRPr/>
            </a:pPr>
            <a:r>
              <a:rPr lang="de-DE" sz="2400" dirty="0">
                <a:solidFill>
                  <a:srgbClr val="002060"/>
                </a:solidFill>
                <a:latin typeface="+mn-lt"/>
              </a:rPr>
              <a:t> Information über rechtliche und polizeiliche Möglichkeiten</a:t>
            </a:r>
          </a:p>
        </p:txBody>
      </p:sp>
      <p:sp>
        <p:nvSpPr>
          <p:cNvPr id="16" name="Text Box 2057"/>
          <p:cNvSpPr txBox="1">
            <a:spLocks noChangeArrowheads="1"/>
          </p:cNvSpPr>
          <p:nvPr/>
        </p:nvSpPr>
        <p:spPr bwMode="auto">
          <a:xfrm>
            <a:off x="709613" y="4217988"/>
            <a:ext cx="7427912" cy="831850"/>
          </a:xfrm>
          <a:prstGeom prst="rect">
            <a:avLst/>
          </a:prstGeom>
          <a:noFill/>
          <a:ln w="9525">
            <a:noFill/>
            <a:miter lim="800000"/>
            <a:headEnd/>
            <a:tailEnd/>
          </a:ln>
        </p:spPr>
        <p:txBody>
          <a:bodyPr wrap="none">
            <a:spAutoFit/>
          </a:bodyPr>
          <a:lstStyle/>
          <a:p>
            <a:pPr marL="342900" indent="-342900" eaLnBrk="1" hangingPunct="1">
              <a:buFont typeface="Wingdings" panose="05000000000000000000" pitchFamily="2" charset="2"/>
              <a:buChar char="Ø"/>
              <a:defRPr/>
            </a:pPr>
            <a:r>
              <a:rPr lang="de-DE" sz="2400" dirty="0">
                <a:solidFill>
                  <a:srgbClr val="002060"/>
                </a:solidFill>
                <a:latin typeface="+mn-lt"/>
              </a:rPr>
              <a:t> Information über weiterführende Beratungs- und </a:t>
            </a:r>
          </a:p>
          <a:p>
            <a:pPr eaLnBrk="1" hangingPunct="1">
              <a:defRPr/>
            </a:pPr>
            <a:r>
              <a:rPr lang="de-DE" sz="2400" dirty="0">
                <a:solidFill>
                  <a:srgbClr val="002060"/>
                </a:solidFill>
                <a:latin typeface="+mn-lt"/>
              </a:rPr>
              <a:t>     Unterstützungsangebote</a:t>
            </a:r>
          </a:p>
        </p:txBody>
      </p:sp>
      <p:sp>
        <p:nvSpPr>
          <p:cNvPr id="17" name="Text Box 2058"/>
          <p:cNvSpPr txBox="1">
            <a:spLocks noChangeArrowheads="1"/>
          </p:cNvSpPr>
          <p:nvPr/>
        </p:nvSpPr>
        <p:spPr bwMode="auto">
          <a:xfrm>
            <a:off x="684213" y="5287963"/>
            <a:ext cx="7532687" cy="1570037"/>
          </a:xfrm>
          <a:prstGeom prst="rect">
            <a:avLst/>
          </a:prstGeom>
          <a:noFill/>
          <a:ln w="9525">
            <a:noFill/>
            <a:miter lim="800000"/>
            <a:headEnd/>
            <a:tailEnd/>
          </a:ln>
        </p:spPr>
        <p:txBody>
          <a:bodyPr wrap="none">
            <a:spAutoFit/>
          </a:bodyPr>
          <a:lstStyle/>
          <a:p>
            <a:pPr marL="342900" indent="-342900" eaLnBrk="1" hangingPunct="1">
              <a:buFont typeface="Wingdings" panose="05000000000000000000" pitchFamily="2" charset="2"/>
              <a:buChar char="Ø"/>
              <a:defRPr/>
            </a:pPr>
            <a:r>
              <a:rPr lang="de-DE" sz="2400" dirty="0">
                <a:solidFill>
                  <a:srgbClr val="002060"/>
                </a:solidFill>
                <a:latin typeface="+mn-lt"/>
              </a:rPr>
              <a:t> Psychosoziale Krisenintervention</a:t>
            </a:r>
          </a:p>
          <a:p>
            <a:pPr marL="342900" indent="-342900" eaLnBrk="1" hangingPunct="1">
              <a:buFont typeface="Wingdings" panose="05000000000000000000" pitchFamily="2" charset="2"/>
              <a:buChar char="Ø"/>
              <a:defRPr/>
            </a:pPr>
            <a:endParaRPr lang="de-DE" sz="2400" dirty="0">
              <a:solidFill>
                <a:srgbClr val="002060"/>
              </a:solidFill>
              <a:latin typeface="+mn-lt"/>
            </a:endParaRPr>
          </a:p>
          <a:p>
            <a:pPr marL="342900" indent="-342900" eaLnBrk="1" hangingPunct="1">
              <a:buFont typeface="Wingdings" panose="05000000000000000000" pitchFamily="2" charset="2"/>
              <a:buChar char="Ø"/>
              <a:defRPr/>
            </a:pPr>
            <a:r>
              <a:rPr lang="de-DE" sz="2400" kern="0" dirty="0">
                <a:solidFill>
                  <a:srgbClr val="002060"/>
                </a:solidFill>
                <a:latin typeface="+mn-lt"/>
                <a:cs typeface="Arial" panose="020B0604020202020204" pitchFamily="34" charset="0"/>
              </a:rPr>
              <a:t> Schneller Zugang zu kostenloser Rechtsberatung</a:t>
            </a:r>
          </a:p>
          <a:p>
            <a:pPr marL="342900" indent="-342900" eaLnBrk="1" hangingPunct="1">
              <a:buFont typeface="Wingdings" panose="05000000000000000000" pitchFamily="2" charset="2"/>
              <a:buChar char="Ø"/>
              <a:defRPr/>
            </a:pPr>
            <a:endParaRPr lang="de-DE" sz="2400" dirty="0">
              <a:solidFill>
                <a:srgbClr val="00206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P spid="14" grpId="0" autoUpdateAnimBg="0"/>
      <p:bldP spid="15" grpId="0" autoUpdateAnimBg="0"/>
      <p:bldP spid="16" grpId="0" autoUpdateAnimBg="0"/>
      <p:bldP spid="1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0"/>
          </p:nvPr>
        </p:nvSpPr>
        <p:spPr>
          <a:xfrm>
            <a:off x="395288" y="6669088"/>
            <a:ext cx="2133600" cy="427037"/>
          </a:xfrm>
        </p:spPr>
        <p:txBody>
          <a:bodyPr/>
          <a:lstStyle/>
          <a:p>
            <a:pPr algn="l">
              <a:defRPr/>
            </a:pPr>
            <a:r>
              <a:rPr lang="de-DE" altLang="en-US"/>
              <a:t>BIG Koordinierung</a:t>
            </a:r>
          </a:p>
        </p:txBody>
      </p:sp>
      <p:sp>
        <p:nvSpPr>
          <p:cNvPr id="79875" name="Rectangle 2"/>
          <p:cNvSpPr>
            <a:spLocks noGrp="1" noChangeArrowheads="1"/>
          </p:cNvSpPr>
          <p:nvPr>
            <p:ph type="title"/>
          </p:nvPr>
        </p:nvSpPr>
        <p:spPr>
          <a:xfrm>
            <a:off x="395288" y="908050"/>
            <a:ext cx="8229600" cy="995363"/>
          </a:xfrm>
        </p:spPr>
        <p:txBody>
          <a:bodyPr/>
          <a:lstStyle/>
          <a:p>
            <a:r>
              <a:rPr lang="de-DE" altLang="de-DE" sz="2800" smtClean="0"/>
              <a:t>Fachberatungs- und Interventionsstellen bei häuslicher Gewalt</a:t>
            </a:r>
          </a:p>
        </p:txBody>
      </p:sp>
      <p:pic>
        <p:nvPicPr>
          <p:cNvPr id="79876" name="Picture 7"/>
          <p:cNvPicPr>
            <a:picLocks noGrp="1" noChangeAspect="1" noChangeArrowheads="1"/>
          </p:cNvPicPr>
          <p:nvPr>
            <p:ph type="body" sz="half" idx="1"/>
          </p:nvPr>
        </p:nvPicPr>
        <p:blipFill>
          <a:blip r:embed="rId3" cstate="print"/>
          <a:srcRect/>
          <a:stretch>
            <a:fillRect/>
          </a:stretch>
        </p:blipFill>
        <p:spPr>
          <a:xfrm>
            <a:off x="457200" y="1779588"/>
            <a:ext cx="4038600" cy="4171950"/>
          </a:xfrm>
        </p:spPr>
      </p:pic>
      <p:sp>
        <p:nvSpPr>
          <p:cNvPr id="79877" name="Rectangle 4"/>
          <p:cNvSpPr>
            <a:spLocks noGrp="1" noChangeArrowheads="1"/>
          </p:cNvSpPr>
          <p:nvPr>
            <p:ph type="body" sz="half" idx="2"/>
          </p:nvPr>
        </p:nvSpPr>
        <p:spPr/>
        <p:txBody>
          <a:bodyPr/>
          <a:lstStyle/>
          <a:p>
            <a:pPr marL="0" indent="0">
              <a:lnSpc>
                <a:spcPct val="90000"/>
              </a:lnSpc>
            </a:pPr>
            <a:r>
              <a:rPr lang="de-DE" altLang="de-DE" sz="2000" b="1" dirty="0" smtClean="0"/>
              <a:t>TARA</a:t>
            </a:r>
            <a:r>
              <a:rPr lang="de-DE" altLang="de-DE" sz="2000" dirty="0" smtClean="0"/>
              <a:t>: (</a:t>
            </a:r>
            <a:r>
              <a:rPr lang="de-DE" altLang="de-DE" sz="2000" b="1" dirty="0" smtClean="0"/>
              <a:t>Schöneberg</a:t>
            </a:r>
            <a:r>
              <a:rPr lang="de-DE" altLang="de-DE" sz="2000" dirty="0" smtClean="0"/>
              <a:t>) Ebersstraße 58 in 10827 Berlin</a:t>
            </a:r>
          </a:p>
          <a:p>
            <a:pPr marL="0" indent="0">
              <a:lnSpc>
                <a:spcPct val="90000"/>
              </a:lnSpc>
            </a:pPr>
            <a:r>
              <a:rPr lang="de-DE" altLang="de-DE" sz="2000" b="1" dirty="0" smtClean="0"/>
              <a:t>Frauenraum</a:t>
            </a:r>
            <a:r>
              <a:rPr lang="de-DE" altLang="de-DE" sz="2000" dirty="0" smtClean="0"/>
              <a:t>: (</a:t>
            </a:r>
            <a:r>
              <a:rPr lang="de-DE" altLang="de-DE" sz="2000" b="1" dirty="0" smtClean="0"/>
              <a:t>Mitte</a:t>
            </a:r>
            <a:r>
              <a:rPr lang="de-DE" altLang="de-DE" sz="2000" dirty="0" smtClean="0"/>
              <a:t>) Torstraße 112 in 10119 Berlin</a:t>
            </a:r>
          </a:p>
          <a:p>
            <a:pPr marL="0" indent="0">
              <a:lnSpc>
                <a:spcPct val="90000"/>
              </a:lnSpc>
            </a:pPr>
            <a:r>
              <a:rPr lang="de-DE" altLang="de-DE" sz="2000" b="1" dirty="0" smtClean="0"/>
              <a:t>BORA</a:t>
            </a:r>
            <a:r>
              <a:rPr lang="de-DE" altLang="de-DE" sz="2000" dirty="0" smtClean="0"/>
              <a:t>: (</a:t>
            </a:r>
            <a:r>
              <a:rPr lang="de-DE" altLang="de-DE" sz="2000" b="1" dirty="0" smtClean="0"/>
              <a:t>Weißensee</a:t>
            </a:r>
            <a:r>
              <a:rPr lang="de-DE" altLang="de-DE" sz="2000" dirty="0" smtClean="0"/>
              <a:t>)</a:t>
            </a:r>
          </a:p>
          <a:p>
            <a:pPr marL="0" indent="0">
              <a:lnSpc>
                <a:spcPct val="90000"/>
              </a:lnSpc>
              <a:buFont typeface="Wingdings" pitchFamily="2" charset="2"/>
              <a:buNone/>
            </a:pPr>
            <a:r>
              <a:rPr lang="de-DE" altLang="de-DE" sz="2000" dirty="0" err="1" smtClean="0"/>
              <a:t>Albertinenstraße</a:t>
            </a:r>
            <a:r>
              <a:rPr lang="de-DE" altLang="de-DE" sz="2000" dirty="0" smtClean="0"/>
              <a:t> 1 in 13086 Berlin </a:t>
            </a:r>
          </a:p>
          <a:p>
            <a:pPr marL="0" indent="0">
              <a:lnSpc>
                <a:spcPct val="90000"/>
              </a:lnSpc>
            </a:pPr>
            <a:r>
              <a:rPr lang="de-DE" altLang="de-DE" sz="2000" b="1" dirty="0" smtClean="0"/>
              <a:t>Interkulturelle Initiative</a:t>
            </a:r>
            <a:r>
              <a:rPr lang="de-DE" altLang="de-DE" sz="2000" dirty="0" smtClean="0"/>
              <a:t>: </a:t>
            </a:r>
            <a:r>
              <a:rPr lang="de-DE" altLang="de-DE" sz="1800" dirty="0" smtClean="0"/>
              <a:t>(</a:t>
            </a:r>
            <a:r>
              <a:rPr lang="de-DE" altLang="de-DE" sz="1800" b="1" dirty="0" smtClean="0"/>
              <a:t>Zehlendorf</a:t>
            </a:r>
            <a:r>
              <a:rPr lang="de-DE" altLang="de-DE" sz="1800" dirty="0" smtClean="0"/>
              <a:t>) </a:t>
            </a:r>
            <a:r>
              <a:rPr lang="de-DE" altLang="de-DE" sz="2000" dirty="0" smtClean="0"/>
              <a:t>Teltower Damm 4</a:t>
            </a:r>
            <a:br>
              <a:rPr lang="de-DE" altLang="de-DE" sz="2000" dirty="0" smtClean="0"/>
            </a:br>
            <a:r>
              <a:rPr lang="de-DE" altLang="de-DE" sz="2000" dirty="0" smtClean="0"/>
              <a:t>14169 Berlin</a:t>
            </a:r>
          </a:p>
          <a:p>
            <a:pPr marL="0" indent="0">
              <a:lnSpc>
                <a:spcPct val="90000"/>
              </a:lnSpc>
            </a:pPr>
            <a:r>
              <a:rPr lang="de-DE" altLang="de-DE" sz="2000" b="1" dirty="0" smtClean="0"/>
              <a:t>Frauentreffpunkt</a:t>
            </a:r>
            <a:r>
              <a:rPr lang="de-DE" altLang="de-DE" sz="2000" dirty="0" smtClean="0"/>
              <a:t>: (</a:t>
            </a:r>
            <a:r>
              <a:rPr lang="de-DE" altLang="de-DE" sz="2000" b="1" dirty="0" smtClean="0"/>
              <a:t>Neukölln</a:t>
            </a:r>
            <a:r>
              <a:rPr lang="de-DE" altLang="de-DE" sz="2000" dirty="0" smtClean="0"/>
              <a:t>)</a:t>
            </a:r>
          </a:p>
          <a:p>
            <a:pPr marL="0" indent="0">
              <a:lnSpc>
                <a:spcPct val="90000"/>
              </a:lnSpc>
              <a:buFont typeface="Wingdings" pitchFamily="2" charset="2"/>
              <a:buNone/>
            </a:pPr>
            <a:r>
              <a:rPr lang="de-DE" altLang="de-DE" sz="2000" dirty="0" err="1" smtClean="0"/>
              <a:t>Selchower</a:t>
            </a:r>
            <a:r>
              <a:rPr lang="de-DE" altLang="de-DE" sz="2000" dirty="0" smtClean="0"/>
              <a:t> Str. 11 in 12049 Berlin</a:t>
            </a:r>
          </a:p>
          <a:p>
            <a:pPr marL="0" indent="0">
              <a:lnSpc>
                <a:spcPct val="90000"/>
              </a:lnSpc>
              <a:buFont typeface="Wingdings" pitchFamily="2" charset="2"/>
              <a:buNone/>
            </a:pPr>
            <a:r>
              <a:rPr lang="de-DE" altLang="de-DE" sz="2000" b="1" dirty="0" smtClean="0"/>
              <a:t>BIG Hotline: </a:t>
            </a:r>
            <a:r>
              <a:rPr lang="de-DE" altLang="de-DE" sz="2000" dirty="0" smtClean="0"/>
              <a:t>030.611 03 00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nhaltsplatzhalter 1"/>
          <p:cNvSpPr>
            <a:spLocks noGrp="1"/>
          </p:cNvSpPr>
          <p:nvPr>
            <p:ph idx="1"/>
          </p:nvPr>
        </p:nvSpPr>
        <p:spPr>
          <a:xfrm>
            <a:off x="465138" y="2133600"/>
            <a:ext cx="8229600" cy="4392613"/>
          </a:xfrm>
        </p:spPr>
        <p:txBody>
          <a:bodyPr/>
          <a:lstStyle/>
          <a:p>
            <a:pPr eaLnBrk="1" hangingPunct="1">
              <a:lnSpc>
                <a:spcPct val="90000"/>
              </a:lnSpc>
              <a:buFont typeface="Wingdings" pitchFamily="2" charset="2"/>
              <a:buNone/>
            </a:pPr>
            <a:r>
              <a:rPr lang="de-DE" altLang="de-DE" sz="2400" dirty="0" smtClean="0">
                <a:solidFill>
                  <a:srgbClr val="002060"/>
                </a:solidFill>
              </a:rPr>
              <a:t>    Gewaltstraftaten zwischen Personen in einer partnerschaftlichen Beziehung,</a:t>
            </a:r>
            <a:br>
              <a:rPr lang="de-DE" altLang="de-DE" sz="2400" dirty="0" smtClean="0">
                <a:solidFill>
                  <a:srgbClr val="002060"/>
                </a:solidFill>
              </a:rPr>
            </a:br>
            <a:endParaRPr lang="de-DE" altLang="de-DE" sz="1000" dirty="0" smtClean="0">
              <a:solidFill>
                <a:srgbClr val="002060"/>
              </a:solidFill>
            </a:endParaRPr>
          </a:p>
          <a:p>
            <a:pPr eaLnBrk="1" hangingPunct="1">
              <a:lnSpc>
                <a:spcPct val="90000"/>
              </a:lnSpc>
              <a:buFont typeface="Wingdings" pitchFamily="2" charset="2"/>
              <a:buNone/>
            </a:pPr>
            <a:r>
              <a:rPr lang="de-DE" altLang="de-DE" sz="2400" dirty="0" smtClean="0">
                <a:solidFill>
                  <a:srgbClr val="002060"/>
                </a:solidFill>
              </a:rPr>
              <a:t>	- die derzeit besteht,</a:t>
            </a:r>
          </a:p>
          <a:p>
            <a:pPr eaLnBrk="1" hangingPunct="1">
              <a:lnSpc>
                <a:spcPct val="90000"/>
              </a:lnSpc>
              <a:buFont typeface="Wingdings" pitchFamily="2" charset="2"/>
              <a:buNone/>
            </a:pPr>
            <a:r>
              <a:rPr lang="de-DE" altLang="de-DE" sz="2400" dirty="0" smtClean="0">
                <a:solidFill>
                  <a:srgbClr val="002060"/>
                </a:solidFill>
              </a:rPr>
              <a:t> 	- die sich in Auflösung befindet oder</a:t>
            </a:r>
          </a:p>
          <a:p>
            <a:pPr eaLnBrk="1" hangingPunct="1">
              <a:lnSpc>
                <a:spcPct val="90000"/>
              </a:lnSpc>
              <a:buFont typeface="Wingdings" pitchFamily="2" charset="2"/>
              <a:buNone/>
            </a:pPr>
            <a:r>
              <a:rPr lang="de-DE" altLang="de-DE" sz="2400" dirty="0" smtClean="0">
                <a:solidFill>
                  <a:srgbClr val="002060"/>
                </a:solidFill>
              </a:rPr>
              <a:t>	- die aufgelöst ist </a:t>
            </a:r>
            <a:br>
              <a:rPr lang="de-DE" altLang="de-DE" sz="2400" dirty="0" smtClean="0">
                <a:solidFill>
                  <a:srgbClr val="002060"/>
                </a:solidFill>
              </a:rPr>
            </a:br>
            <a:endParaRPr lang="de-DE" altLang="de-DE" sz="700" dirty="0" smtClean="0">
              <a:solidFill>
                <a:srgbClr val="002060"/>
              </a:solidFill>
            </a:endParaRPr>
          </a:p>
          <a:p>
            <a:pPr eaLnBrk="1" hangingPunct="1">
              <a:lnSpc>
                <a:spcPct val="90000"/>
              </a:lnSpc>
              <a:buFont typeface="Wingdings" pitchFamily="2" charset="2"/>
              <a:buNone/>
            </a:pPr>
            <a:r>
              <a:rPr lang="de-DE" altLang="de-DE" sz="2400" dirty="0" smtClean="0">
                <a:solidFill>
                  <a:srgbClr val="002060"/>
                </a:solidFill>
              </a:rPr>
              <a:t>	oder</a:t>
            </a:r>
            <a:br>
              <a:rPr lang="de-DE" altLang="de-DE" sz="2400" dirty="0" smtClean="0">
                <a:solidFill>
                  <a:srgbClr val="002060"/>
                </a:solidFill>
              </a:rPr>
            </a:br>
            <a:endParaRPr lang="de-DE" altLang="de-DE" sz="700" dirty="0" smtClean="0">
              <a:solidFill>
                <a:srgbClr val="002060"/>
              </a:solidFill>
            </a:endParaRPr>
          </a:p>
          <a:p>
            <a:pPr eaLnBrk="1" hangingPunct="1">
              <a:lnSpc>
                <a:spcPct val="90000"/>
              </a:lnSpc>
              <a:buFont typeface="Wingdings" pitchFamily="2" charset="2"/>
              <a:buNone/>
            </a:pPr>
            <a:r>
              <a:rPr lang="de-DE" altLang="de-DE" sz="2400" dirty="0" smtClean="0">
                <a:solidFill>
                  <a:srgbClr val="002060"/>
                </a:solidFill>
              </a:rPr>
              <a:t>	- die in einem </a:t>
            </a:r>
            <a:r>
              <a:rPr lang="de-DE" altLang="de-DE" sz="2400" dirty="0" err="1" smtClean="0">
                <a:solidFill>
                  <a:srgbClr val="002060"/>
                </a:solidFill>
              </a:rPr>
              <a:t>Angehörigenverhältnis</a:t>
            </a:r>
            <a:r>
              <a:rPr lang="de-DE" altLang="de-DE" sz="2400" dirty="0" smtClean="0">
                <a:solidFill>
                  <a:srgbClr val="002060"/>
                </a:solidFill>
              </a:rPr>
              <a:t> stehen, </a:t>
            </a:r>
            <a:br>
              <a:rPr lang="de-DE" altLang="de-DE" sz="2400" dirty="0" smtClean="0">
                <a:solidFill>
                  <a:srgbClr val="002060"/>
                </a:solidFill>
              </a:rPr>
            </a:br>
            <a:endParaRPr lang="de-DE" altLang="de-DE" sz="1400" dirty="0" smtClean="0">
              <a:solidFill>
                <a:srgbClr val="002060"/>
              </a:solidFill>
            </a:endParaRPr>
          </a:p>
          <a:p>
            <a:r>
              <a:rPr lang="de-DE" altLang="de-DE" dirty="0" smtClean="0">
                <a:solidFill>
                  <a:srgbClr val="CC0000"/>
                </a:solidFill>
              </a:rPr>
              <a:t>   </a:t>
            </a:r>
            <a:r>
              <a:rPr lang="de-DE" altLang="de-DE" sz="2400" dirty="0" smtClean="0">
                <a:solidFill>
                  <a:srgbClr val="CC0000"/>
                </a:solidFill>
              </a:rPr>
              <a:t>soweit es sich nicht um Straftaten zum Nachteil von Kindern handelt.</a:t>
            </a:r>
          </a:p>
          <a:p>
            <a:endParaRPr lang="de-DE" altLang="de-DE" sz="2400" dirty="0" smtClean="0"/>
          </a:p>
        </p:txBody>
      </p:sp>
      <p:sp>
        <p:nvSpPr>
          <p:cNvPr id="3" name="Fußzeilenplatzhalter 2"/>
          <p:cNvSpPr>
            <a:spLocks noGrp="1"/>
          </p:cNvSpPr>
          <p:nvPr>
            <p:ph type="ftr" sz="quarter" idx="10"/>
          </p:nvPr>
        </p:nvSpPr>
        <p:spPr/>
        <p:txBody>
          <a:bodyPr/>
          <a:lstStyle/>
          <a:p>
            <a:pPr>
              <a:defRPr/>
            </a:pPr>
            <a:r>
              <a:rPr lang="en-US"/>
              <a:t>© </a:t>
            </a:r>
            <a:r>
              <a:rPr lang="de-DE"/>
              <a:t>BIG Koordinierung</a:t>
            </a:r>
          </a:p>
        </p:txBody>
      </p:sp>
      <p:sp>
        <p:nvSpPr>
          <p:cNvPr id="4" name="Datumsplatzhalter 3"/>
          <p:cNvSpPr>
            <a:spLocks noGrp="1"/>
          </p:cNvSpPr>
          <p:nvPr>
            <p:ph type="dt" sz="quarter" idx="11"/>
          </p:nvPr>
        </p:nvSpPr>
        <p:spPr/>
        <p:txBody>
          <a:bodyPr/>
          <a:lstStyle/>
          <a:p>
            <a:pPr>
              <a:defRPr/>
            </a:pPr>
            <a:fld id="{EC4B2C6B-7CE8-441D-A909-F3FC3B78DBDF}" type="datetime1">
              <a:rPr lang="de-DE"/>
              <a:pPr>
                <a:defRPr/>
              </a:pPr>
              <a:t>11.05.2016</a:t>
            </a:fld>
            <a:endParaRPr lang="de-DE"/>
          </a:p>
        </p:txBody>
      </p:sp>
      <p:sp>
        <p:nvSpPr>
          <p:cNvPr id="27653" name="Foliennummernplatzhalter 4"/>
          <p:cNvSpPr>
            <a:spLocks noGrp="1"/>
          </p:cNvSpPr>
          <p:nvPr>
            <p:ph type="sldNum" sz="quarter" idx="12"/>
          </p:nvPr>
        </p:nvSpPr>
        <p:spPr>
          <a:noFill/>
        </p:spPr>
        <p:txBody>
          <a:bodyPr/>
          <a:lstStyle/>
          <a:p>
            <a:fld id="{1F552B92-122C-4825-8B92-549D389ABE83}" type="slidenum">
              <a:rPr lang="de-DE" altLang="de-DE"/>
              <a:pPr/>
              <a:t>2</a:t>
            </a:fld>
            <a:endParaRPr lang="de-DE" altLang="de-DE"/>
          </a:p>
        </p:txBody>
      </p:sp>
      <p:sp>
        <p:nvSpPr>
          <p:cNvPr id="6" name="Rechteck 5"/>
          <p:cNvSpPr/>
          <p:nvPr/>
        </p:nvSpPr>
        <p:spPr>
          <a:xfrm>
            <a:off x="468312" y="908720"/>
            <a:ext cx="6551959" cy="738664"/>
          </a:xfrm>
          <a:prstGeom prst="rect">
            <a:avLst/>
          </a:prstGeom>
        </p:spPr>
        <p:txBody>
          <a:bodyPr wrap="square">
            <a:spAutoFit/>
          </a:bodyPr>
          <a:lstStyle/>
          <a:p>
            <a:pPr>
              <a:defRPr/>
            </a:pPr>
            <a:r>
              <a:rPr lang="de-DE" sz="2800" dirty="0">
                <a:solidFill>
                  <a:srgbClr val="CC0000"/>
                </a:solidFill>
                <a:latin typeface="+mn-lt"/>
                <a:cs typeface="+mn-cs"/>
              </a:rPr>
              <a:t>Definition: Häusliche Gewalt</a:t>
            </a:r>
            <a:r>
              <a:rPr lang="de-DE" sz="2800" dirty="0" smtClean="0">
                <a:solidFill>
                  <a:srgbClr val="CC0000"/>
                </a:solidFill>
                <a:latin typeface="+mn-lt"/>
                <a:cs typeface="+mn-cs"/>
              </a:rPr>
              <a:t>…</a:t>
            </a:r>
          </a:p>
          <a:p>
            <a:pPr>
              <a:defRPr/>
            </a:pPr>
            <a:r>
              <a:rPr lang="de-DE" dirty="0" smtClean="0">
                <a:solidFill>
                  <a:srgbClr val="CC0000"/>
                </a:solidFill>
                <a:latin typeface="+mn-lt"/>
                <a:cs typeface="+mn-cs"/>
              </a:rPr>
              <a:t>gem. Senatsverwaltung für Inneres und Justiz (2001)</a:t>
            </a:r>
            <a:endParaRPr lang="de-DE" dirty="0">
              <a:solidFill>
                <a:srgbClr val="CC0000"/>
              </a:solidFill>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en-US"/>
              <a:t>© </a:t>
            </a:r>
            <a:r>
              <a:rPr lang="de-DE"/>
              <a:t>BIG Koordinierung</a:t>
            </a:r>
          </a:p>
        </p:txBody>
      </p:sp>
      <p:sp>
        <p:nvSpPr>
          <p:cNvPr id="4" name="Datumsplatzhalter 3"/>
          <p:cNvSpPr>
            <a:spLocks noGrp="1"/>
          </p:cNvSpPr>
          <p:nvPr>
            <p:ph type="dt" sz="quarter" idx="11"/>
          </p:nvPr>
        </p:nvSpPr>
        <p:spPr/>
        <p:txBody>
          <a:bodyPr/>
          <a:lstStyle/>
          <a:p>
            <a:pPr>
              <a:defRPr/>
            </a:pPr>
            <a:fld id="{A77BEB75-B3FE-4552-8BE2-1E4C2145E159}" type="datetime1">
              <a:rPr lang="de-DE"/>
              <a:pPr>
                <a:defRPr/>
              </a:pPr>
              <a:t>11.05.2016</a:t>
            </a:fld>
            <a:endParaRPr lang="de-DE" dirty="0"/>
          </a:p>
        </p:txBody>
      </p:sp>
      <p:sp>
        <p:nvSpPr>
          <p:cNvPr id="81924" name="Foliennummernplatzhalter 4"/>
          <p:cNvSpPr>
            <a:spLocks noGrp="1"/>
          </p:cNvSpPr>
          <p:nvPr>
            <p:ph type="sldNum" sz="quarter" idx="12"/>
          </p:nvPr>
        </p:nvSpPr>
        <p:spPr>
          <a:noFill/>
        </p:spPr>
        <p:txBody>
          <a:bodyPr/>
          <a:lstStyle/>
          <a:p>
            <a:fld id="{BB01CAD2-B622-4E15-B34B-F98378EDEC29}" type="slidenum">
              <a:rPr lang="de-DE" altLang="de-DE"/>
              <a:pPr/>
              <a:t>20</a:t>
            </a:fld>
            <a:endParaRPr lang="de-DE" altLang="de-DE"/>
          </a:p>
        </p:txBody>
      </p:sp>
      <p:sp>
        <p:nvSpPr>
          <p:cNvPr id="6" name="Text Box 9"/>
          <p:cNvSpPr txBox="1">
            <a:spLocks noChangeArrowheads="1"/>
          </p:cNvSpPr>
          <p:nvPr/>
        </p:nvSpPr>
        <p:spPr bwMode="auto">
          <a:xfrm>
            <a:off x="495300" y="2060575"/>
            <a:ext cx="8648521" cy="4981364"/>
          </a:xfrm>
          <a:prstGeom prst="rect">
            <a:avLst/>
          </a:prstGeom>
          <a:noFill/>
          <a:ln w="9525">
            <a:noFill/>
            <a:miter lim="800000"/>
            <a:headEnd/>
            <a:tailEnd/>
          </a:ln>
        </p:spPr>
        <p:txBody>
          <a:bodyPr wrap="none">
            <a:spAutoFit/>
          </a:bodyPr>
          <a:lstStyle/>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5 Beratungs- und Interventionsstellen bei häuslicher Gewalt</a:t>
            </a:r>
          </a:p>
          <a:p>
            <a:pPr eaLnBrk="1" hangingPunct="1">
              <a:lnSpc>
                <a:spcPct val="90000"/>
              </a:lnSpc>
              <a:buFont typeface="Wingdings" pitchFamily="2" charset="2"/>
              <a:buNone/>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telefonische und persönliche Beratung </a:t>
            </a:r>
            <a:r>
              <a:rPr lang="de-DE" sz="2400" dirty="0" smtClean="0">
                <a:solidFill>
                  <a:srgbClr val="000066"/>
                </a:solidFill>
                <a:latin typeface="+mn-lt"/>
                <a:cs typeface="Arial" panose="020B0604020202020204" pitchFamily="34" charset="0"/>
              </a:rPr>
              <a:t>und Begleitung</a:t>
            </a:r>
            <a:r>
              <a:rPr lang="de-DE" sz="2400" dirty="0">
                <a:solidFill>
                  <a:srgbClr val="000066"/>
                </a:solidFill>
                <a:latin typeface="+mn-lt"/>
                <a:cs typeface="Arial" panose="020B0604020202020204" pitchFamily="34" charset="0"/>
              </a:rPr>
              <a:t/>
            </a:r>
            <a:br>
              <a:rPr lang="de-DE" sz="2400" dirty="0">
                <a:solidFill>
                  <a:srgbClr val="000066"/>
                </a:solidFill>
                <a:latin typeface="+mn-lt"/>
                <a:cs typeface="Arial" panose="020B0604020202020204" pitchFamily="34" charset="0"/>
              </a:rPr>
            </a:b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defRPr/>
            </a:pPr>
            <a:r>
              <a:rPr lang="de-DE" sz="2400" dirty="0" smtClean="0">
                <a:solidFill>
                  <a:srgbClr val="000066"/>
                </a:solidFill>
                <a:latin typeface="+mn-lt"/>
                <a:cs typeface="Arial" panose="020B0604020202020204" pitchFamily="34" charset="0"/>
              </a:rPr>
              <a:t> kostenlose Rechtsberatung</a:t>
            </a:r>
          </a:p>
          <a:p>
            <a:pPr eaLnBrk="1" hangingPunct="1">
              <a:lnSpc>
                <a:spcPct val="90000"/>
              </a:lnSpc>
              <a:buFont typeface="Wingdings" pitchFamily="2" charset="2"/>
              <a:buChar char="Ø"/>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defRPr/>
            </a:pPr>
            <a:r>
              <a:rPr lang="de-DE" sz="2400" dirty="0" smtClean="0">
                <a:solidFill>
                  <a:srgbClr val="000066"/>
                </a:solidFill>
                <a:latin typeface="+mn-lt"/>
                <a:cs typeface="Arial" panose="020B0604020202020204" pitchFamily="34" charset="0"/>
              </a:rPr>
              <a:t>Sprachmittlung möglich</a:t>
            </a:r>
            <a:endParaRPr lang="de-DE" sz="2400" dirty="0">
              <a:solidFill>
                <a:srgbClr val="000066"/>
              </a:solidFill>
              <a:latin typeface="+mn-lt"/>
              <a:cs typeface="Arial" panose="020B0604020202020204" pitchFamily="34" charset="0"/>
            </a:endParaRPr>
          </a:p>
          <a:p>
            <a:pPr eaLnBrk="1" hangingPunct="1">
              <a:lnSpc>
                <a:spcPct val="90000"/>
              </a:lnSpc>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None/>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None/>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None/>
              <a:defRPr/>
            </a:pPr>
            <a:r>
              <a:rPr lang="de-DE" sz="2400" u="sng" dirty="0">
                <a:solidFill>
                  <a:srgbClr val="000066"/>
                </a:solidFill>
                <a:latin typeface="+mn-lt"/>
                <a:cs typeface="Arial" panose="020B0604020202020204" pitchFamily="34" charset="0"/>
              </a:rPr>
              <a:t>Wenn</a:t>
            </a:r>
            <a:r>
              <a:rPr lang="de-DE" sz="2400" dirty="0">
                <a:solidFill>
                  <a:srgbClr val="000066"/>
                </a:solidFill>
                <a:latin typeface="+mn-lt"/>
                <a:cs typeface="Arial" panose="020B0604020202020204" pitchFamily="34" charset="0"/>
              </a:rPr>
              <a:t> eine Frau/Fachkraft</a:t>
            </a:r>
            <a:br>
              <a:rPr lang="de-DE" sz="2400" dirty="0">
                <a:solidFill>
                  <a:srgbClr val="000066"/>
                </a:solidFill>
                <a:latin typeface="+mn-lt"/>
                <a:cs typeface="Arial" panose="020B0604020202020204" pitchFamily="34" charset="0"/>
              </a:rPr>
            </a:br>
            <a:endParaRPr lang="de-DE" sz="7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sich allgemein informieren möchte</a:t>
            </a:r>
          </a:p>
          <a:p>
            <a:pPr eaLnBrk="1" hangingPunct="1">
              <a:lnSpc>
                <a:spcPct val="90000"/>
              </a:lnSpc>
              <a:defRPr/>
            </a:pPr>
            <a:endParaRPr lang="de-DE" sz="10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persönliche Beratung sucht</a:t>
            </a:r>
          </a:p>
          <a:p>
            <a:pPr eaLnBrk="1" hangingPunct="1">
              <a:lnSpc>
                <a:spcPct val="90000"/>
              </a:lnSpc>
              <a:defRPr/>
            </a:pPr>
            <a:endParaRPr lang="de-DE" sz="2400" dirty="0">
              <a:solidFill>
                <a:srgbClr val="000066"/>
              </a:solidFill>
              <a:latin typeface="+mn-lt"/>
              <a:cs typeface="Arial" panose="020B0604020202020204" pitchFamily="34" charset="0"/>
            </a:endParaRPr>
          </a:p>
        </p:txBody>
      </p:sp>
      <p:sp>
        <p:nvSpPr>
          <p:cNvPr id="7" name="Rechteck 6"/>
          <p:cNvSpPr/>
          <p:nvPr/>
        </p:nvSpPr>
        <p:spPr>
          <a:xfrm>
            <a:off x="495300" y="1312863"/>
            <a:ext cx="6340475" cy="523875"/>
          </a:xfrm>
          <a:prstGeom prst="rect">
            <a:avLst/>
          </a:prstGeom>
        </p:spPr>
        <p:txBody>
          <a:bodyPr wrap="none">
            <a:spAutoFit/>
          </a:bodyPr>
          <a:lstStyle/>
          <a:p>
            <a:pPr eaLnBrk="1" hangingPunct="1">
              <a:defRPr/>
            </a:pPr>
            <a:r>
              <a:rPr lang="de-DE" sz="2800" b="1" dirty="0">
                <a:solidFill>
                  <a:srgbClr val="CC0000"/>
                </a:solidFill>
                <a:latin typeface="+mn-lt"/>
                <a:cs typeface="Arial" panose="020B0604020202020204" pitchFamily="34" charset="0"/>
              </a:rPr>
              <a:t>Beratungs- und Interventionsstellen</a:t>
            </a:r>
            <a:endParaRPr lang="de-DE" sz="2800" dirty="0">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en-US" dirty="0"/>
              <a:t>© </a:t>
            </a:r>
            <a:r>
              <a:rPr lang="de-DE" dirty="0"/>
              <a:t>BIG Koordinierung</a:t>
            </a:r>
          </a:p>
        </p:txBody>
      </p:sp>
      <p:sp>
        <p:nvSpPr>
          <p:cNvPr id="4" name="Datumsplatzhalter 3"/>
          <p:cNvSpPr>
            <a:spLocks noGrp="1"/>
          </p:cNvSpPr>
          <p:nvPr>
            <p:ph type="dt" sz="quarter" idx="11"/>
          </p:nvPr>
        </p:nvSpPr>
        <p:spPr/>
        <p:txBody>
          <a:bodyPr/>
          <a:lstStyle/>
          <a:p>
            <a:pPr>
              <a:defRPr/>
            </a:pPr>
            <a:fld id="{398676F1-9D60-4D29-9435-E10E5D8882B9}" type="datetime1">
              <a:rPr lang="de-DE"/>
              <a:pPr>
                <a:defRPr/>
              </a:pPr>
              <a:t>11.05.2016</a:t>
            </a:fld>
            <a:endParaRPr lang="de-DE" dirty="0"/>
          </a:p>
        </p:txBody>
      </p:sp>
      <p:sp>
        <p:nvSpPr>
          <p:cNvPr id="83972" name="Foliennummernplatzhalter 4"/>
          <p:cNvSpPr>
            <a:spLocks noGrp="1"/>
          </p:cNvSpPr>
          <p:nvPr>
            <p:ph type="sldNum" sz="quarter" idx="12"/>
          </p:nvPr>
        </p:nvSpPr>
        <p:spPr>
          <a:noFill/>
        </p:spPr>
        <p:txBody>
          <a:bodyPr/>
          <a:lstStyle/>
          <a:p>
            <a:fld id="{5FD96579-588A-44B4-AA08-F59B13F42836}" type="slidenum">
              <a:rPr lang="de-DE" altLang="de-DE"/>
              <a:pPr/>
              <a:t>21</a:t>
            </a:fld>
            <a:endParaRPr lang="de-DE" altLang="de-DE"/>
          </a:p>
        </p:txBody>
      </p:sp>
      <p:sp>
        <p:nvSpPr>
          <p:cNvPr id="83973" name="Fußzeilenplatzhalter 2"/>
          <p:cNvSpPr txBox="1">
            <a:spLocks/>
          </p:cNvSpPr>
          <p:nvPr/>
        </p:nvSpPr>
        <p:spPr bwMode="auto">
          <a:xfrm>
            <a:off x="3163888" y="6354763"/>
            <a:ext cx="2895600" cy="260350"/>
          </a:xfrm>
          <a:prstGeom prst="rect">
            <a:avLst/>
          </a:prstGeom>
          <a:noFill/>
          <a:ln w="9525">
            <a:noFill/>
            <a:miter lim="800000"/>
            <a:headEnd/>
            <a:tailEnd/>
          </a:ln>
        </p:spPr>
        <p:txBody>
          <a:bodyPr/>
          <a:lstStyle/>
          <a:p>
            <a:pPr algn="ctr" eaLnBrk="1" hangingPunct="1"/>
            <a:r>
              <a:rPr lang="de-DE" altLang="de-DE">
                <a:solidFill>
                  <a:schemeClr val="bg1"/>
                </a:solidFill>
                <a:latin typeface="Arial" charset="0"/>
              </a:rPr>
              <a:t>Patricia</a:t>
            </a:r>
          </a:p>
        </p:txBody>
      </p:sp>
      <p:sp>
        <p:nvSpPr>
          <p:cNvPr id="7" name="Text Box 9"/>
          <p:cNvSpPr txBox="1">
            <a:spLocks noChangeArrowheads="1"/>
          </p:cNvSpPr>
          <p:nvPr/>
        </p:nvSpPr>
        <p:spPr bwMode="auto">
          <a:xfrm>
            <a:off x="688975" y="1563688"/>
            <a:ext cx="8064500" cy="5078412"/>
          </a:xfrm>
          <a:prstGeom prst="rect">
            <a:avLst/>
          </a:prstGeom>
          <a:noFill/>
          <a:ln w="9525">
            <a:noFill/>
            <a:miter lim="800000"/>
            <a:headEnd/>
            <a:tailEnd/>
          </a:ln>
        </p:spPr>
        <p:txBody>
          <a:bodyPr wrap="none">
            <a:spAutoFit/>
          </a:bodyPr>
          <a:lstStyle/>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6 Frauenhäuser - rund um die Uhr erreichbar</a:t>
            </a:r>
          </a:p>
          <a:p>
            <a:pPr eaLnBrk="1" hangingPunct="1">
              <a:lnSpc>
                <a:spcPct val="90000"/>
              </a:lnSpc>
              <a:buFont typeface="Wingdings" pitchFamily="2" charset="2"/>
              <a:buChar char="Ø"/>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geheime Adresse</a:t>
            </a:r>
            <a:br>
              <a:rPr lang="de-DE" sz="2400" dirty="0">
                <a:solidFill>
                  <a:srgbClr val="000066"/>
                </a:solidFill>
                <a:latin typeface="+mn-lt"/>
                <a:cs typeface="Arial" panose="020B0604020202020204" pitchFamily="34" charset="0"/>
              </a:rPr>
            </a:b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kostenlose Schutzunterkunft für Frauen und ihre Kinder</a:t>
            </a:r>
          </a:p>
          <a:p>
            <a:pPr eaLnBrk="1" hangingPunct="1">
              <a:lnSpc>
                <a:spcPct val="90000"/>
              </a:lnSpc>
              <a:buFont typeface="Wingdings" pitchFamily="2" charset="2"/>
              <a:buChar char="Ø"/>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selbstständiges Leben, Mitwirkung bei Diensten</a:t>
            </a:r>
          </a:p>
          <a:p>
            <a:pPr eaLnBrk="1" hangingPunct="1">
              <a:lnSpc>
                <a:spcPct val="90000"/>
              </a:lnSpc>
              <a:buFont typeface="Wingdings" pitchFamily="2" charset="2"/>
              <a:buChar char="Ø"/>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Hilfe und Beratung durch Sozialarbeiterinnen</a:t>
            </a:r>
          </a:p>
          <a:p>
            <a:pPr eaLnBrk="1" hangingPunct="1">
              <a:lnSpc>
                <a:spcPct val="90000"/>
              </a:lnSpc>
              <a:buFont typeface="Wingdings" pitchFamily="2" charset="2"/>
              <a:buChar char="Ø"/>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Kinderbereich mit Erzieherinnen</a:t>
            </a:r>
          </a:p>
          <a:p>
            <a:pPr eaLnBrk="1" hangingPunct="1">
              <a:lnSpc>
                <a:spcPct val="90000"/>
              </a:lnSpc>
              <a:buFont typeface="Wingdings" pitchFamily="2" charset="2"/>
              <a:buChar char="Ø"/>
              <a:defRPr/>
            </a:pPr>
            <a:endParaRPr lang="de-DE" sz="2400" dirty="0">
              <a:solidFill>
                <a:srgbClr val="000066"/>
              </a:solidFill>
              <a:latin typeface="+mn-lt"/>
              <a:cs typeface="Arial" panose="020B0604020202020204" pitchFamily="34" charset="0"/>
            </a:endParaRPr>
          </a:p>
          <a:p>
            <a:pPr eaLnBrk="1" hangingPunct="1">
              <a:lnSpc>
                <a:spcPct val="90000"/>
              </a:lnSpc>
              <a:defRPr/>
            </a:pPr>
            <a:endParaRPr lang="de-DE" sz="2400" dirty="0">
              <a:solidFill>
                <a:srgbClr val="000066"/>
              </a:solidFill>
              <a:latin typeface="+mn-lt"/>
              <a:cs typeface="Arial" panose="020B0604020202020204" pitchFamily="34" charset="0"/>
            </a:endParaRPr>
          </a:p>
          <a:p>
            <a:pPr eaLnBrk="1" hangingPunct="1">
              <a:lnSpc>
                <a:spcPct val="90000"/>
              </a:lnSpc>
              <a:defRPr/>
            </a:pPr>
            <a:r>
              <a:rPr lang="de-DE" sz="2400" u="sng" dirty="0">
                <a:solidFill>
                  <a:srgbClr val="000066"/>
                </a:solidFill>
                <a:latin typeface="+mn-lt"/>
                <a:cs typeface="Arial" panose="020B0604020202020204" pitchFamily="34" charset="0"/>
              </a:rPr>
              <a:t>Wenn</a:t>
            </a:r>
          </a:p>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akut geheime Schutzunterkunft benötigt wird</a:t>
            </a:r>
          </a:p>
        </p:txBody>
      </p:sp>
      <p:sp>
        <p:nvSpPr>
          <p:cNvPr id="8" name="Rechteck 7"/>
          <p:cNvSpPr/>
          <p:nvPr/>
        </p:nvSpPr>
        <p:spPr>
          <a:xfrm>
            <a:off x="568325" y="996950"/>
            <a:ext cx="2562225" cy="523875"/>
          </a:xfrm>
          <a:prstGeom prst="rect">
            <a:avLst/>
          </a:prstGeom>
        </p:spPr>
        <p:txBody>
          <a:bodyPr wrap="none">
            <a:spAutoFit/>
          </a:bodyPr>
          <a:lstStyle/>
          <a:p>
            <a:pPr eaLnBrk="1" hangingPunct="1">
              <a:defRPr/>
            </a:pPr>
            <a:r>
              <a:rPr lang="de-DE" sz="2800" b="1" dirty="0">
                <a:solidFill>
                  <a:srgbClr val="CC0000"/>
                </a:solidFill>
                <a:latin typeface="+mn-lt"/>
                <a:cs typeface="Arial" panose="020B0604020202020204" pitchFamily="34" charset="0"/>
              </a:rPr>
              <a:t>Frauenhäuser</a:t>
            </a:r>
            <a:endParaRPr lang="de-DE" sz="2800" dirty="0">
              <a:latin typeface="+mn-lt"/>
              <a:cs typeface="Arial" panose="020B0604020202020204" pitchFamily="34" charset="0"/>
            </a:endParaRPr>
          </a:p>
        </p:txBody>
      </p:sp>
      <p:sp>
        <p:nvSpPr>
          <p:cNvPr id="83976" name="Foliennummernplatzhalter 7"/>
          <p:cNvSpPr txBox="1">
            <a:spLocks/>
          </p:cNvSpPr>
          <p:nvPr/>
        </p:nvSpPr>
        <p:spPr bwMode="auto">
          <a:xfrm>
            <a:off x="6619875" y="6354763"/>
            <a:ext cx="2133600" cy="330200"/>
          </a:xfrm>
          <a:prstGeom prst="rect">
            <a:avLst/>
          </a:prstGeom>
          <a:noFill/>
          <a:ln w="9525">
            <a:noFill/>
            <a:miter lim="800000"/>
            <a:headEnd/>
            <a:tailEnd/>
          </a:ln>
        </p:spPr>
        <p:txBody>
          <a:bodyPr lIns="90000" tIns="46800" rIns="90000" bIns="46800"/>
          <a:lstStyle/>
          <a:p>
            <a:pPr algn="r" eaLnBrk="1" hangingPunct="1"/>
            <a:fld id="{2ACDEE3E-AE91-48E2-A4EA-D73F86732B0C}" type="slidenum">
              <a:rPr lang="de-DE" altLang="de-DE">
                <a:solidFill>
                  <a:schemeClr val="bg1"/>
                </a:solidFill>
                <a:latin typeface="Arial" charset="0"/>
              </a:rPr>
              <a:pPr algn="r" eaLnBrk="1" hangingPunct="1"/>
              <a:t>21</a:t>
            </a:fld>
            <a:endParaRPr lang="de-DE" altLang="de-DE">
              <a:solidFill>
                <a:schemeClr val="bg1"/>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en-US"/>
              <a:t>© </a:t>
            </a:r>
            <a:r>
              <a:rPr lang="de-DE"/>
              <a:t>BIG Koordinierung</a:t>
            </a:r>
          </a:p>
        </p:txBody>
      </p:sp>
      <p:sp>
        <p:nvSpPr>
          <p:cNvPr id="4" name="Datumsplatzhalter 3"/>
          <p:cNvSpPr>
            <a:spLocks noGrp="1"/>
          </p:cNvSpPr>
          <p:nvPr>
            <p:ph type="dt" sz="quarter" idx="11"/>
          </p:nvPr>
        </p:nvSpPr>
        <p:spPr/>
        <p:txBody>
          <a:bodyPr/>
          <a:lstStyle/>
          <a:p>
            <a:pPr>
              <a:defRPr/>
            </a:pPr>
            <a:fld id="{C9D098D4-0D34-46D6-978D-972E876859B4}" type="datetime1">
              <a:rPr lang="de-DE"/>
              <a:pPr>
                <a:defRPr/>
              </a:pPr>
              <a:t>11.05.2016</a:t>
            </a:fld>
            <a:endParaRPr lang="de-DE" dirty="0"/>
          </a:p>
        </p:txBody>
      </p:sp>
      <p:sp>
        <p:nvSpPr>
          <p:cNvPr id="86020" name="Foliennummernplatzhalter 4"/>
          <p:cNvSpPr>
            <a:spLocks noGrp="1"/>
          </p:cNvSpPr>
          <p:nvPr>
            <p:ph type="sldNum" sz="quarter" idx="12"/>
          </p:nvPr>
        </p:nvSpPr>
        <p:spPr>
          <a:noFill/>
        </p:spPr>
        <p:txBody>
          <a:bodyPr/>
          <a:lstStyle/>
          <a:p>
            <a:fld id="{6E309BCF-EFAC-44FB-BC5D-9115C91A32BC}" type="slidenum">
              <a:rPr lang="de-DE" altLang="de-DE"/>
              <a:pPr/>
              <a:t>22</a:t>
            </a:fld>
            <a:endParaRPr lang="de-DE" altLang="de-DE"/>
          </a:p>
        </p:txBody>
      </p:sp>
      <p:sp>
        <p:nvSpPr>
          <p:cNvPr id="6" name="Text Box 9"/>
          <p:cNvSpPr txBox="1">
            <a:spLocks noChangeArrowheads="1"/>
          </p:cNvSpPr>
          <p:nvPr/>
        </p:nvSpPr>
        <p:spPr bwMode="auto">
          <a:xfrm>
            <a:off x="539750" y="2106613"/>
            <a:ext cx="8008796" cy="3083921"/>
          </a:xfrm>
          <a:prstGeom prst="rect">
            <a:avLst/>
          </a:prstGeom>
          <a:noFill/>
          <a:ln w="9525">
            <a:noFill/>
            <a:miter lim="800000"/>
            <a:headEnd/>
            <a:tailEnd/>
          </a:ln>
        </p:spPr>
        <p:txBody>
          <a:bodyPr wrap="none">
            <a:spAutoFit/>
          </a:bodyPr>
          <a:lstStyle/>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10 Projekte mit ca. 40 Zufluchtswohnungen</a:t>
            </a:r>
          </a:p>
          <a:p>
            <a:pPr eaLnBrk="1" hangingPunct="1">
              <a:lnSpc>
                <a:spcPct val="90000"/>
              </a:lnSpc>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möblierte Wohnungen zur Untermiete, Adresse geheim</a:t>
            </a:r>
          </a:p>
          <a:p>
            <a:pPr eaLnBrk="1" hangingPunct="1">
              <a:lnSpc>
                <a:spcPct val="90000"/>
              </a:lnSpc>
              <a:buFont typeface="Wingdings" pitchFamily="2" charset="2"/>
              <a:buChar char="Ø"/>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Mietzahlung – bei Bedarf durch Kostenträger </a:t>
            </a:r>
          </a:p>
          <a:p>
            <a:pPr eaLnBrk="1" hangingPunct="1">
              <a:lnSpc>
                <a:spcPct val="90000"/>
              </a:lnSpc>
              <a:buFont typeface="Wingdings" pitchFamily="2" charset="2"/>
              <a:buChar char="Ø"/>
              <a:defRPr/>
            </a:pPr>
            <a:endParaRPr lang="de-DE" sz="2400" dirty="0">
              <a:solidFill>
                <a:srgbClr val="000066"/>
              </a:solidFill>
              <a:latin typeface="+mn-lt"/>
              <a:cs typeface="Arial" panose="020B0604020202020204" pitchFamily="34" charset="0"/>
            </a:endParaRPr>
          </a:p>
          <a:p>
            <a:pPr eaLnBrk="1" hangingPunct="1">
              <a:lnSpc>
                <a:spcPct val="90000"/>
              </a:lnSpc>
              <a:buFont typeface="Wingdings" pitchFamily="2" charset="2"/>
              <a:buChar char="Ø"/>
              <a:defRPr/>
            </a:pPr>
            <a:r>
              <a:rPr lang="de-DE" sz="2400" dirty="0">
                <a:solidFill>
                  <a:srgbClr val="000066"/>
                </a:solidFill>
                <a:latin typeface="+mn-lt"/>
                <a:cs typeface="Arial" panose="020B0604020202020204" pitchFamily="34" charset="0"/>
              </a:rPr>
              <a:t> Hilfe und Beratung durch Sozialarbeiterinnen</a:t>
            </a:r>
          </a:p>
          <a:p>
            <a:pPr eaLnBrk="1" hangingPunct="1">
              <a:lnSpc>
                <a:spcPct val="90000"/>
              </a:lnSpc>
              <a:buFont typeface="Wingdings" pitchFamily="2" charset="2"/>
              <a:buChar char="Ø"/>
              <a:defRPr/>
            </a:pPr>
            <a:endParaRPr lang="de-DE" sz="2400" dirty="0">
              <a:solidFill>
                <a:srgbClr val="000066"/>
              </a:solidFill>
              <a:latin typeface="+mn-lt"/>
              <a:cs typeface="Arial" panose="020B0604020202020204" pitchFamily="34" charset="0"/>
            </a:endParaRPr>
          </a:p>
          <a:p>
            <a:pPr eaLnBrk="1" hangingPunct="1">
              <a:lnSpc>
                <a:spcPct val="90000"/>
              </a:lnSpc>
              <a:defRPr/>
            </a:pPr>
            <a:endParaRPr lang="de-DE" sz="2400" dirty="0">
              <a:solidFill>
                <a:srgbClr val="000066"/>
              </a:solidFill>
              <a:latin typeface="+mn-lt"/>
              <a:cs typeface="Arial" panose="020B0604020202020204" pitchFamily="34" charset="0"/>
            </a:endParaRPr>
          </a:p>
        </p:txBody>
      </p:sp>
      <p:sp>
        <p:nvSpPr>
          <p:cNvPr id="7" name="Rechteck 6"/>
          <p:cNvSpPr/>
          <p:nvPr/>
        </p:nvSpPr>
        <p:spPr>
          <a:xfrm>
            <a:off x="539750" y="1179513"/>
            <a:ext cx="3819525" cy="523875"/>
          </a:xfrm>
          <a:prstGeom prst="rect">
            <a:avLst/>
          </a:prstGeom>
        </p:spPr>
        <p:txBody>
          <a:bodyPr wrap="none">
            <a:spAutoFit/>
          </a:bodyPr>
          <a:lstStyle/>
          <a:p>
            <a:pPr eaLnBrk="1" hangingPunct="1">
              <a:defRPr/>
            </a:pPr>
            <a:r>
              <a:rPr lang="de-DE" sz="2800" b="1" dirty="0">
                <a:solidFill>
                  <a:srgbClr val="CC0000"/>
                </a:solidFill>
                <a:latin typeface="+mn-lt"/>
                <a:cs typeface="Arial" panose="020B0604020202020204" pitchFamily="34" charset="0"/>
              </a:rPr>
              <a:t>Zufluchtswohnungen</a:t>
            </a:r>
            <a:endParaRPr lang="de-DE" sz="2800" dirty="0">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Inhaltsplatzhalter 1"/>
          <p:cNvSpPr>
            <a:spLocks noGrp="1"/>
          </p:cNvSpPr>
          <p:nvPr>
            <p:ph idx="1"/>
          </p:nvPr>
        </p:nvSpPr>
        <p:spPr>
          <a:xfrm>
            <a:off x="552450" y="1504950"/>
            <a:ext cx="8229600" cy="5019675"/>
          </a:xfrm>
        </p:spPr>
        <p:txBody>
          <a:bodyPr/>
          <a:lstStyle/>
          <a:p>
            <a:r>
              <a:rPr lang="de-DE" altLang="de-DE" sz="1600" b="1" smtClean="0">
                <a:solidFill>
                  <a:srgbClr val="002060"/>
                </a:solidFill>
              </a:rPr>
              <a:t>1. Rathaus Friedenau eine Notunterkunft &gt;200 Personen</a:t>
            </a:r>
            <a:r>
              <a:rPr lang="de-DE" altLang="de-DE" sz="1600" smtClean="0">
                <a:solidFill>
                  <a:srgbClr val="002060"/>
                </a:solidFill>
              </a:rPr>
              <a:t>, die schwerpunktmäßig alleinstehenden geflüchteten Frauen mit ihren Kindern zur Verfügung steht. Derzeit sind auch Familien aus der Teske-Oberschule untergebracht. Es wurde zugesichert, dass alleinstehende Frauen in eigenen Etagen untergebracht werden.</a:t>
            </a:r>
          </a:p>
          <a:p>
            <a:r>
              <a:rPr lang="de-DE" altLang="de-DE" sz="1600" smtClean="0">
                <a:solidFill>
                  <a:srgbClr val="002060"/>
                </a:solidFill>
              </a:rPr>
              <a:t>      Wissen Sie von geflüchteten Frauen in Ihren Einrichtungen, die statt in einer gemischtgeschlechtlichen Unterkunft lieber im Rathaus Friedenau unterkommen würden, so bittet Sens, sich unter der </a:t>
            </a:r>
            <a:r>
              <a:rPr lang="de-DE" altLang="de-DE" sz="1600" b="1" smtClean="0">
                <a:solidFill>
                  <a:srgbClr val="002060"/>
                </a:solidFill>
              </a:rPr>
              <a:t>Telefonnummer 9028-1560</a:t>
            </a:r>
            <a:r>
              <a:rPr lang="de-DE" altLang="de-DE" sz="1600" smtClean="0">
                <a:solidFill>
                  <a:srgbClr val="002060"/>
                </a:solidFill>
              </a:rPr>
              <a:t> mit dem Meldekopf des Landeskoordinierungsstab Flüchtlingsmanagement in Verbindung zu setzen, bzw. den Betreiber der jetzigen Unterkunft zu bitten, dies zu tun. Um eine Belegung vornehmen zu können, braucht der Meldekopf konkrete Daten und Angaben zu den umzugswilligen Personen.</a:t>
            </a:r>
          </a:p>
          <a:p>
            <a:r>
              <a:rPr lang="de-DE" altLang="de-DE" sz="1100" smtClean="0">
                <a:solidFill>
                  <a:srgbClr val="002060"/>
                </a:solidFill>
              </a:rPr>
              <a:t> </a:t>
            </a:r>
            <a:endParaRPr lang="de-DE" altLang="de-DE" sz="700" smtClean="0">
              <a:solidFill>
                <a:srgbClr val="002060"/>
              </a:solidFill>
            </a:endParaRPr>
          </a:p>
          <a:p>
            <a:r>
              <a:rPr lang="de-DE" altLang="de-DE" sz="1600" b="1" smtClean="0">
                <a:solidFill>
                  <a:srgbClr val="002060"/>
                </a:solidFill>
              </a:rPr>
              <a:t>2. Gemeinschaftsunterkunft für Frauen</a:t>
            </a:r>
            <a:r>
              <a:rPr lang="de-DE" altLang="de-DE" sz="1600" smtClean="0">
                <a:solidFill>
                  <a:srgbClr val="002060"/>
                </a:solidFill>
              </a:rPr>
              <a:t> und ihre Kinder mit einer Aufenthaltsgestattung oder Duldung (kleine Einrichtung 50 Plätze). </a:t>
            </a:r>
          </a:p>
          <a:p>
            <a:r>
              <a:rPr lang="de-DE" altLang="de-DE" sz="1600" b="1" smtClean="0">
                <a:solidFill>
                  <a:srgbClr val="002060"/>
                </a:solidFill>
              </a:rPr>
              <a:t>      Haus des Nachbarschaftsheims Schöneberg in der Handjerystraße.</a:t>
            </a:r>
            <a:endParaRPr lang="de-DE" altLang="de-DE" sz="1600" smtClean="0">
              <a:solidFill>
                <a:srgbClr val="002060"/>
              </a:solidFill>
            </a:endParaRPr>
          </a:p>
          <a:p>
            <a:r>
              <a:rPr lang="de-DE" altLang="de-DE" sz="1600" smtClean="0">
                <a:solidFill>
                  <a:srgbClr val="002060"/>
                </a:solidFill>
              </a:rPr>
              <a:t>      Direkte Kontaktaufnahme über die Heimleiterin Frau Heßeler unter der Telefonnummer </a:t>
            </a:r>
            <a:r>
              <a:rPr lang="de-DE" altLang="de-DE" sz="1600" b="1" smtClean="0">
                <a:solidFill>
                  <a:srgbClr val="002060"/>
                </a:solidFill>
              </a:rPr>
              <a:t>325 03 961</a:t>
            </a:r>
            <a:r>
              <a:rPr lang="de-DE" altLang="de-DE" sz="1600" smtClean="0">
                <a:solidFill>
                  <a:srgbClr val="002060"/>
                </a:solidFill>
              </a:rPr>
              <a:t>.  Der Belegungswechsel muss dann über das LAGeSo erfolgen, hier hat Frau Heßeler die richtigen Kontakte. </a:t>
            </a:r>
          </a:p>
          <a:p>
            <a:endParaRPr lang="de-DE" altLang="de-DE" sz="1200" smtClean="0">
              <a:solidFill>
                <a:srgbClr val="002060"/>
              </a:solidFill>
            </a:endParaRPr>
          </a:p>
        </p:txBody>
      </p:sp>
      <p:sp>
        <p:nvSpPr>
          <p:cNvPr id="3" name="Fußzeilenplatzhalter 2"/>
          <p:cNvSpPr>
            <a:spLocks noGrp="1"/>
          </p:cNvSpPr>
          <p:nvPr>
            <p:ph type="ftr" sz="quarter" idx="10"/>
          </p:nvPr>
        </p:nvSpPr>
        <p:spPr/>
        <p:txBody>
          <a:bodyPr/>
          <a:lstStyle/>
          <a:p>
            <a:pPr>
              <a:defRPr/>
            </a:pPr>
            <a:r>
              <a:rPr lang="en-US"/>
              <a:t>© </a:t>
            </a:r>
            <a:r>
              <a:rPr lang="de-DE"/>
              <a:t>BIG Koordinierung</a:t>
            </a:r>
          </a:p>
        </p:txBody>
      </p:sp>
      <p:sp>
        <p:nvSpPr>
          <p:cNvPr id="4" name="Datumsplatzhalter 3"/>
          <p:cNvSpPr>
            <a:spLocks noGrp="1"/>
          </p:cNvSpPr>
          <p:nvPr>
            <p:ph type="dt" sz="quarter" idx="11"/>
          </p:nvPr>
        </p:nvSpPr>
        <p:spPr/>
        <p:txBody>
          <a:bodyPr/>
          <a:lstStyle/>
          <a:p>
            <a:pPr>
              <a:defRPr/>
            </a:pPr>
            <a:fld id="{262BB529-2818-4314-9CD0-804501C558C7}" type="datetime1">
              <a:rPr lang="de-DE"/>
              <a:pPr>
                <a:defRPr/>
              </a:pPr>
              <a:t>11.05.2016</a:t>
            </a:fld>
            <a:endParaRPr lang="de-DE"/>
          </a:p>
        </p:txBody>
      </p:sp>
      <p:sp>
        <p:nvSpPr>
          <p:cNvPr id="88069" name="Foliennummernplatzhalter 4"/>
          <p:cNvSpPr>
            <a:spLocks noGrp="1"/>
          </p:cNvSpPr>
          <p:nvPr>
            <p:ph type="sldNum" sz="quarter" idx="12"/>
          </p:nvPr>
        </p:nvSpPr>
        <p:spPr>
          <a:noFill/>
        </p:spPr>
        <p:txBody>
          <a:bodyPr/>
          <a:lstStyle/>
          <a:p>
            <a:fld id="{A24BB609-D91D-4A1B-9480-704D03D340E1}" type="slidenum">
              <a:rPr lang="de-DE" altLang="de-DE"/>
              <a:pPr/>
              <a:t>23</a:t>
            </a:fld>
            <a:endParaRPr lang="de-DE" altLang="de-DE"/>
          </a:p>
        </p:txBody>
      </p:sp>
      <p:sp>
        <p:nvSpPr>
          <p:cNvPr id="8" name="Textfeld 7"/>
          <p:cNvSpPr txBox="1"/>
          <p:nvPr/>
        </p:nvSpPr>
        <p:spPr>
          <a:xfrm>
            <a:off x="6350" y="981075"/>
            <a:ext cx="9251950" cy="523875"/>
          </a:xfrm>
          <a:prstGeom prst="rect">
            <a:avLst/>
          </a:prstGeom>
          <a:noFill/>
        </p:spPr>
        <p:txBody>
          <a:bodyPr>
            <a:spAutoFit/>
          </a:bodyPr>
          <a:lstStyle/>
          <a:p>
            <a:pPr eaLnBrk="1" hangingPunct="1">
              <a:defRPr/>
            </a:pPr>
            <a:r>
              <a:rPr lang="de-DE" sz="2800" b="1" dirty="0">
                <a:solidFill>
                  <a:srgbClr val="CC0000"/>
                </a:solidFill>
                <a:latin typeface="+mn-lt"/>
                <a:cs typeface="Arial" panose="020B0604020202020204" pitchFamily="34" charset="0"/>
              </a:rPr>
              <a:t>Unterkünfte für (gewaltbetroffene) geflüchtete Frauen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uppieren 15"/>
          <p:cNvGrpSpPr>
            <a:grpSpLocks/>
          </p:cNvGrpSpPr>
          <p:nvPr/>
        </p:nvGrpSpPr>
        <p:grpSpPr bwMode="auto">
          <a:xfrm>
            <a:off x="493713" y="5692775"/>
            <a:ext cx="1719262" cy="693738"/>
            <a:chOff x="251520" y="4410849"/>
            <a:chExt cx="2016224" cy="916235"/>
          </a:xfrm>
        </p:grpSpPr>
        <p:pic>
          <p:nvPicPr>
            <p:cNvPr id="89104" name="Grafik 14"/>
            <p:cNvPicPr>
              <a:picLocks noChangeAspect="1"/>
            </p:cNvPicPr>
            <p:nvPr/>
          </p:nvPicPr>
          <p:blipFill>
            <a:blip r:embed="rId3" cstate="print"/>
            <a:srcRect/>
            <a:stretch>
              <a:fillRect/>
            </a:stretch>
          </p:blipFill>
          <p:spPr bwMode="auto">
            <a:xfrm>
              <a:off x="251520" y="4410849"/>
              <a:ext cx="1598156" cy="884792"/>
            </a:xfrm>
            <a:prstGeom prst="rect">
              <a:avLst/>
            </a:prstGeom>
            <a:noFill/>
            <a:ln w="9525">
              <a:noFill/>
              <a:miter lim="800000"/>
              <a:headEnd/>
              <a:tailEnd/>
            </a:ln>
          </p:spPr>
        </p:pic>
        <p:sp>
          <p:nvSpPr>
            <p:cNvPr id="89105" name="Rechteck 13"/>
            <p:cNvSpPr>
              <a:spLocks noChangeArrowheads="1"/>
            </p:cNvSpPr>
            <p:nvPr/>
          </p:nvSpPr>
          <p:spPr bwMode="auto">
            <a:xfrm>
              <a:off x="251520" y="5157191"/>
              <a:ext cx="2016224" cy="169893"/>
            </a:xfrm>
            <a:prstGeom prst="rect">
              <a:avLst/>
            </a:prstGeom>
            <a:solidFill>
              <a:schemeClr val="bg1"/>
            </a:solidFill>
            <a:ln w="9525" algn="ctr">
              <a:noFill/>
              <a:round/>
              <a:headEnd/>
              <a:tailEnd/>
            </a:ln>
          </p:spPr>
          <p:txBody>
            <a:bodyPr/>
            <a:lstStyle/>
            <a:p>
              <a:pPr eaLnBrk="1" hangingPunct="1"/>
              <a:endParaRPr lang="de-DE" altLang="de-DE"/>
            </a:p>
          </p:txBody>
        </p:sp>
      </p:grpSp>
      <p:sp>
        <p:nvSpPr>
          <p:cNvPr id="89091" name="Titel 1"/>
          <p:cNvSpPr>
            <a:spLocks noGrp="1"/>
          </p:cNvSpPr>
          <p:nvPr>
            <p:ph type="title"/>
          </p:nvPr>
        </p:nvSpPr>
        <p:spPr>
          <a:xfrm>
            <a:off x="395288" y="896938"/>
            <a:ext cx="8229600" cy="685800"/>
          </a:xfrm>
        </p:spPr>
        <p:txBody>
          <a:bodyPr/>
          <a:lstStyle/>
          <a:p>
            <a:r>
              <a:rPr lang="de-DE" altLang="de-DE" smtClean="0"/>
              <a:t>Weitere relevante Hilfeeinrichtungen</a:t>
            </a:r>
          </a:p>
        </p:txBody>
      </p:sp>
      <p:sp>
        <p:nvSpPr>
          <p:cNvPr id="3" name="Fußzeilenplatzhalter 2"/>
          <p:cNvSpPr>
            <a:spLocks noGrp="1"/>
          </p:cNvSpPr>
          <p:nvPr>
            <p:ph type="ftr" sz="quarter" idx="10"/>
          </p:nvPr>
        </p:nvSpPr>
        <p:spPr>
          <a:xfrm>
            <a:off x="3125788" y="7204075"/>
            <a:ext cx="2895600" cy="260350"/>
          </a:xfrm>
        </p:spPr>
        <p:txBody>
          <a:bodyPr/>
          <a:lstStyle/>
          <a:p>
            <a:pPr>
              <a:defRPr/>
            </a:pPr>
            <a:r>
              <a:rPr lang="en-US"/>
              <a:t>© </a:t>
            </a:r>
            <a:r>
              <a:rPr lang="de-DE"/>
              <a:t>BIG Koordinierung</a:t>
            </a:r>
          </a:p>
        </p:txBody>
      </p:sp>
      <p:sp>
        <p:nvSpPr>
          <p:cNvPr id="4" name="Datumsplatzhalter 3"/>
          <p:cNvSpPr>
            <a:spLocks noGrp="1"/>
          </p:cNvSpPr>
          <p:nvPr>
            <p:ph type="dt" sz="quarter" idx="11"/>
          </p:nvPr>
        </p:nvSpPr>
        <p:spPr/>
        <p:txBody>
          <a:bodyPr/>
          <a:lstStyle/>
          <a:p>
            <a:pPr>
              <a:defRPr/>
            </a:pPr>
            <a:fld id="{FDDA1004-F23B-48BA-B00D-4ECE67D6A853}" type="datetime1">
              <a:rPr lang="de-DE"/>
              <a:pPr>
                <a:defRPr/>
              </a:pPr>
              <a:t>11.05.2016</a:t>
            </a:fld>
            <a:endParaRPr lang="de-DE"/>
          </a:p>
        </p:txBody>
      </p:sp>
      <p:sp>
        <p:nvSpPr>
          <p:cNvPr id="89094" name="Foliennummernplatzhalter 4"/>
          <p:cNvSpPr>
            <a:spLocks noGrp="1"/>
          </p:cNvSpPr>
          <p:nvPr>
            <p:ph type="sldNum" sz="quarter" idx="12"/>
          </p:nvPr>
        </p:nvSpPr>
        <p:spPr>
          <a:xfrm>
            <a:off x="6738938" y="5372100"/>
            <a:ext cx="1820862" cy="249238"/>
          </a:xfrm>
          <a:noFill/>
        </p:spPr>
        <p:txBody>
          <a:bodyPr/>
          <a:lstStyle/>
          <a:p>
            <a:fld id="{0CCE01BF-1E4F-4E0F-857F-5658232A9C5C}" type="slidenum">
              <a:rPr lang="de-DE" altLang="de-DE" sz="1400"/>
              <a:pPr/>
              <a:t>24</a:t>
            </a:fld>
            <a:endParaRPr lang="de-DE" altLang="de-DE" sz="1400"/>
          </a:p>
        </p:txBody>
      </p:sp>
      <p:sp>
        <p:nvSpPr>
          <p:cNvPr id="89095" name="Textfeld 6"/>
          <p:cNvSpPr txBox="1">
            <a:spLocks noChangeArrowheads="1"/>
          </p:cNvSpPr>
          <p:nvPr/>
        </p:nvSpPr>
        <p:spPr bwMode="auto">
          <a:xfrm>
            <a:off x="922338" y="5089525"/>
            <a:ext cx="93662" cy="92075"/>
          </a:xfrm>
          <a:prstGeom prst="rect">
            <a:avLst/>
          </a:prstGeom>
          <a:noFill/>
          <a:ln w="9525">
            <a:noFill/>
            <a:miter lim="800000"/>
            <a:headEnd/>
            <a:tailEnd/>
          </a:ln>
        </p:spPr>
        <p:txBody>
          <a:bodyPr>
            <a:spAutoFit/>
          </a:bodyPr>
          <a:lstStyle/>
          <a:p>
            <a:endParaRPr lang="de-DE" altLang="de-DE"/>
          </a:p>
        </p:txBody>
      </p:sp>
      <p:pic>
        <p:nvPicPr>
          <p:cNvPr id="89096" name="Picture 2" descr="Hotline-Kinderschutz mehrsprachig."/>
          <p:cNvPicPr>
            <a:picLocks noChangeAspect="1" noChangeArrowheads="1"/>
          </p:cNvPicPr>
          <p:nvPr/>
        </p:nvPicPr>
        <p:blipFill>
          <a:blip r:embed="rId4" cstate="print"/>
          <a:srcRect/>
          <a:stretch>
            <a:fillRect/>
          </a:stretch>
        </p:blipFill>
        <p:spPr bwMode="auto">
          <a:xfrm>
            <a:off x="479425" y="3670300"/>
            <a:ext cx="2171700" cy="1404938"/>
          </a:xfrm>
          <a:prstGeom prst="rect">
            <a:avLst/>
          </a:prstGeom>
          <a:noFill/>
          <a:ln w="9525">
            <a:noFill/>
            <a:miter lim="800000"/>
            <a:headEnd/>
            <a:tailEnd/>
          </a:ln>
        </p:spPr>
      </p:pic>
      <p:sp>
        <p:nvSpPr>
          <p:cNvPr id="89097" name="Textfeld 7"/>
          <p:cNvSpPr txBox="1">
            <a:spLocks noChangeArrowheads="1"/>
          </p:cNvSpPr>
          <p:nvPr/>
        </p:nvSpPr>
        <p:spPr bwMode="auto">
          <a:xfrm>
            <a:off x="3492500" y="3670300"/>
            <a:ext cx="2578100" cy="830263"/>
          </a:xfrm>
          <a:prstGeom prst="rect">
            <a:avLst/>
          </a:prstGeom>
          <a:noFill/>
          <a:ln w="9525">
            <a:noFill/>
            <a:miter lim="800000"/>
            <a:headEnd/>
            <a:tailEnd/>
          </a:ln>
        </p:spPr>
        <p:txBody>
          <a:bodyPr>
            <a:spAutoFit/>
          </a:bodyPr>
          <a:lstStyle/>
          <a:p>
            <a:r>
              <a:rPr lang="de-DE" altLang="de-DE" sz="1600" b="1">
                <a:latin typeface="Arial" charset="0"/>
              </a:rPr>
              <a:t>auch in türkischer, russischer und arabischer Sprache</a:t>
            </a:r>
          </a:p>
        </p:txBody>
      </p:sp>
      <p:sp>
        <p:nvSpPr>
          <p:cNvPr id="89098" name="Textfeld 11"/>
          <p:cNvSpPr txBox="1">
            <a:spLocks noChangeArrowheads="1"/>
          </p:cNvSpPr>
          <p:nvPr/>
        </p:nvSpPr>
        <p:spPr bwMode="auto">
          <a:xfrm>
            <a:off x="2903538" y="5621338"/>
            <a:ext cx="5405437" cy="830262"/>
          </a:xfrm>
          <a:prstGeom prst="rect">
            <a:avLst/>
          </a:prstGeom>
          <a:noFill/>
          <a:ln w="9525">
            <a:noFill/>
            <a:miter lim="800000"/>
            <a:headEnd/>
            <a:tailEnd/>
          </a:ln>
        </p:spPr>
        <p:txBody>
          <a:bodyPr>
            <a:spAutoFit/>
          </a:bodyPr>
          <a:lstStyle/>
          <a:p>
            <a:r>
              <a:rPr lang="de-DE" altLang="de-DE" sz="1600" b="1">
                <a:latin typeface="Arial" charset="0"/>
              </a:rPr>
              <a:t>Rechtssichere Dokumentation von Verletzungen, </a:t>
            </a:r>
          </a:p>
          <a:p>
            <a:r>
              <a:rPr lang="de-DE" altLang="de-DE" sz="1600" b="1">
                <a:latin typeface="Arial" charset="0"/>
              </a:rPr>
              <a:t>Frauen, Kinder, Männer, nach Terminvergabe unter </a:t>
            </a:r>
            <a:r>
              <a:rPr lang="de-DE" altLang="de-DE" sz="1600" b="1"/>
              <a:t>    </a:t>
            </a:r>
            <a:r>
              <a:rPr lang="de-DE" altLang="de-DE" sz="1600" b="1">
                <a:solidFill>
                  <a:srgbClr val="FF0000"/>
                </a:solidFill>
              </a:rPr>
              <a:t>030.450 570 270</a:t>
            </a:r>
          </a:p>
        </p:txBody>
      </p:sp>
      <p:sp>
        <p:nvSpPr>
          <p:cNvPr id="89099" name="Textfeld 10"/>
          <p:cNvSpPr txBox="1">
            <a:spLocks noChangeArrowheads="1"/>
          </p:cNvSpPr>
          <p:nvPr/>
        </p:nvSpPr>
        <p:spPr bwMode="auto">
          <a:xfrm>
            <a:off x="365125" y="6186488"/>
            <a:ext cx="2622550" cy="1016000"/>
          </a:xfrm>
          <a:prstGeom prst="rect">
            <a:avLst/>
          </a:prstGeom>
          <a:noFill/>
          <a:ln w="9525">
            <a:noFill/>
            <a:miter lim="800000"/>
            <a:headEnd/>
            <a:tailEnd/>
          </a:ln>
        </p:spPr>
        <p:txBody>
          <a:bodyPr>
            <a:spAutoFit/>
          </a:bodyPr>
          <a:lstStyle/>
          <a:p>
            <a:r>
              <a:rPr lang="de-DE" altLang="de-DE" sz="2000" b="1"/>
              <a:t>Gewaltschutzambulan			z</a:t>
            </a:r>
            <a:endParaRPr lang="de-DE" altLang="de-DE" sz="3200" b="1"/>
          </a:p>
        </p:txBody>
      </p:sp>
      <p:pic>
        <p:nvPicPr>
          <p:cNvPr id="89100" name="Picture 15" descr="Logo des Hilfetelefons Gewalt gegen Frauen"/>
          <p:cNvPicPr>
            <a:picLocks noChangeAspect="1" noChangeArrowheads="1"/>
          </p:cNvPicPr>
          <p:nvPr/>
        </p:nvPicPr>
        <p:blipFill>
          <a:blip r:embed="rId5" cstate="print"/>
          <a:srcRect/>
          <a:stretch>
            <a:fillRect/>
          </a:stretch>
        </p:blipFill>
        <p:spPr bwMode="auto">
          <a:xfrm>
            <a:off x="463550" y="2005013"/>
            <a:ext cx="2881313" cy="1131887"/>
          </a:xfrm>
          <a:prstGeom prst="rect">
            <a:avLst/>
          </a:prstGeom>
          <a:noFill/>
          <a:ln w="9525">
            <a:noFill/>
            <a:miter lim="800000"/>
            <a:headEnd/>
            <a:tailEnd/>
          </a:ln>
        </p:spPr>
      </p:pic>
      <p:sp>
        <p:nvSpPr>
          <p:cNvPr id="64525" name="Textfeld 1"/>
          <p:cNvSpPr txBox="1">
            <a:spLocks noChangeArrowheads="1"/>
          </p:cNvSpPr>
          <p:nvPr/>
        </p:nvSpPr>
        <p:spPr bwMode="auto">
          <a:xfrm>
            <a:off x="3492500" y="1714500"/>
            <a:ext cx="5327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ITC Zapf Chancery" pitchFamily="66" charset="0"/>
                <a:cs typeface="Arial" panose="020B0604020202020204" pitchFamily="34" charset="0"/>
              </a:defRPr>
            </a:lvl1pPr>
            <a:lvl2pPr marL="742950" indent="-285750">
              <a:defRPr sz="1400">
                <a:solidFill>
                  <a:schemeClr val="tx1"/>
                </a:solidFill>
                <a:latin typeface="ITC Zapf Chancery" pitchFamily="66" charset="0"/>
                <a:cs typeface="Arial" panose="020B0604020202020204" pitchFamily="34" charset="0"/>
              </a:defRPr>
            </a:lvl2pPr>
            <a:lvl3pPr marL="1143000" indent="-228600">
              <a:defRPr sz="1400">
                <a:solidFill>
                  <a:schemeClr val="tx1"/>
                </a:solidFill>
                <a:latin typeface="ITC Zapf Chancery" pitchFamily="66" charset="0"/>
                <a:cs typeface="Arial" panose="020B0604020202020204" pitchFamily="34" charset="0"/>
              </a:defRPr>
            </a:lvl3pPr>
            <a:lvl4pPr marL="1600200" indent="-228600">
              <a:defRPr sz="1400">
                <a:solidFill>
                  <a:schemeClr val="tx1"/>
                </a:solidFill>
                <a:latin typeface="ITC Zapf Chancery" pitchFamily="66" charset="0"/>
                <a:cs typeface="Arial" panose="020B0604020202020204" pitchFamily="34" charset="0"/>
              </a:defRPr>
            </a:lvl4pPr>
            <a:lvl5pPr marL="2057400" indent="-228600">
              <a:defRPr sz="1400">
                <a:solidFill>
                  <a:schemeClr val="tx1"/>
                </a:solidFill>
                <a:latin typeface="ITC Zapf Chancery" pitchFamily="66"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ITC Zapf Chancery" pitchFamily="66" charset="0"/>
                <a:cs typeface="Arial" panose="020B0604020202020204" pitchFamily="34" charset="0"/>
              </a:defRPr>
            </a:lvl9pPr>
          </a:lstStyle>
          <a:p>
            <a:pPr>
              <a:defRPr/>
            </a:pPr>
            <a:r>
              <a:rPr lang="de-DE" altLang="de-DE" sz="1600" b="1" dirty="0" smtClean="0">
                <a:latin typeface="+mn-lt"/>
              </a:rPr>
              <a:t>Türkisch, Russisch, Französisch, Englisch, Spanisch, Portugiesisch, Italienisch, Polnisch, </a:t>
            </a:r>
          </a:p>
          <a:p>
            <a:pPr>
              <a:defRPr/>
            </a:pPr>
            <a:r>
              <a:rPr lang="de-DE" altLang="de-DE" sz="1600" b="1" dirty="0" smtClean="0">
                <a:latin typeface="+mn-lt"/>
              </a:rPr>
              <a:t>Serbokroatisch, Chinesisch, Bulgarisch, Rumänisch, Arabisch, Persisch und Vietnamesisch </a:t>
            </a:r>
            <a:r>
              <a:rPr lang="de-DE" altLang="de-DE" sz="1600" b="1" dirty="0" err="1" smtClean="0">
                <a:latin typeface="+mn-lt"/>
              </a:rPr>
              <a:t>Quelle:www.hilfetelefon.de</a:t>
            </a:r>
            <a:endParaRPr lang="de-DE" altLang="de-DE" sz="1600" b="1" dirty="0" smtClean="0">
              <a:latin typeface="+mn-lt"/>
            </a:endParaRPr>
          </a:p>
        </p:txBody>
      </p:sp>
      <p:cxnSp>
        <p:nvCxnSpPr>
          <p:cNvPr id="89102" name="Gerader Verbinder 5"/>
          <p:cNvCxnSpPr>
            <a:cxnSpLocks noChangeShapeType="1"/>
          </p:cNvCxnSpPr>
          <p:nvPr/>
        </p:nvCxnSpPr>
        <p:spPr bwMode="auto">
          <a:xfrm>
            <a:off x="450850" y="5300663"/>
            <a:ext cx="8148638" cy="0"/>
          </a:xfrm>
          <a:prstGeom prst="line">
            <a:avLst/>
          </a:prstGeom>
          <a:noFill/>
          <a:ln w="9525" algn="ctr">
            <a:solidFill>
              <a:schemeClr val="tx1"/>
            </a:solidFill>
            <a:round/>
            <a:headEnd/>
            <a:tailEnd/>
          </a:ln>
        </p:spPr>
      </p:cxnSp>
      <p:cxnSp>
        <p:nvCxnSpPr>
          <p:cNvPr id="89103" name="Gerader Verbinder 18"/>
          <p:cNvCxnSpPr>
            <a:cxnSpLocks noChangeShapeType="1"/>
          </p:cNvCxnSpPr>
          <p:nvPr/>
        </p:nvCxnSpPr>
        <p:spPr bwMode="auto">
          <a:xfrm>
            <a:off x="450850" y="3357563"/>
            <a:ext cx="8148638" cy="0"/>
          </a:xfrm>
          <a:prstGeom prst="line">
            <a:avLst/>
          </a:prstGeom>
          <a:noFill/>
          <a:ln w="9525" algn="ctr">
            <a:solidFill>
              <a:schemeClr val="tx1"/>
            </a:solidFill>
            <a:round/>
            <a:headEnd/>
            <a:tailEn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5"/>
          <p:cNvSpPr>
            <a:spLocks noGrp="1"/>
          </p:cNvSpPr>
          <p:nvPr>
            <p:ph type="title"/>
          </p:nvPr>
        </p:nvSpPr>
        <p:spPr>
          <a:xfrm>
            <a:off x="250825" y="836613"/>
            <a:ext cx="8785225" cy="1066800"/>
          </a:xfrm>
        </p:spPr>
        <p:txBody>
          <a:bodyPr/>
          <a:lstStyle/>
          <a:p>
            <a:r>
              <a:rPr lang="de-DE" altLang="de-DE" sz="2400" smtClean="0"/>
              <a:t>Beschränkungen durch Residenzpflicht und Wohnsitzauflage</a:t>
            </a:r>
          </a:p>
        </p:txBody>
      </p:sp>
      <p:sp>
        <p:nvSpPr>
          <p:cNvPr id="3" name="Fußzeilenplatzhalter 2"/>
          <p:cNvSpPr>
            <a:spLocks noGrp="1"/>
          </p:cNvSpPr>
          <p:nvPr>
            <p:ph type="ftr" sz="quarter" idx="10"/>
          </p:nvPr>
        </p:nvSpPr>
        <p:spPr/>
        <p:txBody>
          <a:bodyPr/>
          <a:lstStyle/>
          <a:p>
            <a:pPr>
              <a:defRPr/>
            </a:pPr>
            <a:r>
              <a:rPr lang="en-US"/>
              <a:t>© </a:t>
            </a:r>
            <a:r>
              <a:rPr lang="de-DE"/>
              <a:t>BIG Koordinierung</a:t>
            </a:r>
          </a:p>
        </p:txBody>
      </p:sp>
      <p:sp>
        <p:nvSpPr>
          <p:cNvPr id="4" name="Datumsplatzhalter 3"/>
          <p:cNvSpPr>
            <a:spLocks noGrp="1"/>
          </p:cNvSpPr>
          <p:nvPr>
            <p:ph type="dt" sz="quarter" idx="11"/>
          </p:nvPr>
        </p:nvSpPr>
        <p:spPr/>
        <p:txBody>
          <a:bodyPr/>
          <a:lstStyle/>
          <a:p>
            <a:pPr>
              <a:defRPr/>
            </a:pPr>
            <a:fld id="{6DE83FB0-7809-4CF4-B0BC-A8D246FD05A4}" type="datetime1">
              <a:rPr lang="de-DE"/>
              <a:pPr>
                <a:defRPr/>
              </a:pPr>
              <a:t>11.05.2016</a:t>
            </a:fld>
            <a:endParaRPr lang="de-DE"/>
          </a:p>
        </p:txBody>
      </p:sp>
      <p:sp>
        <p:nvSpPr>
          <p:cNvPr id="98309" name="Foliennummernplatzhalter 4"/>
          <p:cNvSpPr>
            <a:spLocks noGrp="1"/>
          </p:cNvSpPr>
          <p:nvPr>
            <p:ph type="sldNum" sz="quarter" idx="12"/>
          </p:nvPr>
        </p:nvSpPr>
        <p:spPr>
          <a:noFill/>
        </p:spPr>
        <p:txBody>
          <a:bodyPr/>
          <a:lstStyle/>
          <a:p>
            <a:fld id="{F764C546-8CCD-408D-881B-B767874756E4}" type="slidenum">
              <a:rPr lang="de-DE" altLang="de-DE"/>
              <a:pPr/>
              <a:t>25</a:t>
            </a:fld>
            <a:endParaRPr lang="de-DE" altLang="de-DE"/>
          </a:p>
        </p:txBody>
      </p:sp>
      <p:sp>
        <p:nvSpPr>
          <p:cNvPr id="7" name="Inhaltsplatzhalter 6"/>
          <p:cNvSpPr>
            <a:spLocks noGrp="1"/>
          </p:cNvSpPr>
          <p:nvPr>
            <p:ph idx="4294967295"/>
          </p:nvPr>
        </p:nvSpPr>
        <p:spPr>
          <a:xfrm>
            <a:off x="395288" y="1700213"/>
            <a:ext cx="8229600" cy="4392612"/>
          </a:xfrm>
        </p:spPr>
        <p:txBody>
          <a:bodyPr/>
          <a:lstStyle/>
          <a:p>
            <a:pPr>
              <a:defRPr/>
            </a:pPr>
            <a:r>
              <a:rPr lang="de-DE" sz="1800" b="1" dirty="0" smtClean="0">
                <a:solidFill>
                  <a:srgbClr val="002060"/>
                </a:solidFill>
              </a:rPr>
              <a:t>Residenzpflicht</a:t>
            </a:r>
          </a:p>
          <a:p>
            <a:pPr marL="0">
              <a:defRPr/>
            </a:pPr>
            <a:r>
              <a:rPr lang="de-DE" sz="1800" dirty="0" smtClean="0">
                <a:solidFill>
                  <a:srgbClr val="002060"/>
                </a:solidFill>
              </a:rPr>
              <a:t>Asylsuchende und Geduldete unterliegen in den ersten sechs Monaten ihres Aufenthaltes der sog. Residenzpflicht, dass heißt, sie dürfen das ihnen zugewiesene Gebiet nicht ohne Erlaubnis der zust. Behörden verlassen.</a:t>
            </a:r>
          </a:p>
          <a:p>
            <a:pPr marL="0" lvl="1" indent="0">
              <a:buFontTx/>
              <a:buNone/>
              <a:defRPr/>
            </a:pPr>
            <a:r>
              <a:rPr lang="de-DE" sz="1800" dirty="0" smtClean="0">
                <a:solidFill>
                  <a:srgbClr val="002060"/>
                </a:solidFill>
              </a:rPr>
              <a:t>Asylsuchende müssen außerdem in den ersten sechs Wochen bis max. sechs Monate in einer ihnen zugewiesenen Erstaufnahmeeinrichtung leben, danach erfolgt die landesweite Verteilung auf sog. Gemeinschaftsunterkünfte oder im seltensten Fall auf Wohnungen. In beiden Fällen kann der Zeitraum verlängert werden, wenn die Personen aus sog. sicheren Drittstaaten kommen.</a:t>
            </a:r>
          </a:p>
          <a:p>
            <a:pPr marL="0" lvl="1" indent="0">
              <a:buFontTx/>
              <a:buNone/>
              <a:defRPr/>
            </a:pPr>
            <a:endParaRPr lang="de-DE" sz="1800" dirty="0">
              <a:solidFill>
                <a:srgbClr val="002060"/>
              </a:solidFill>
            </a:endParaRPr>
          </a:p>
          <a:p>
            <a:pPr marL="0" lvl="1" indent="0">
              <a:buFontTx/>
              <a:buNone/>
              <a:defRPr/>
            </a:pPr>
            <a:r>
              <a:rPr lang="de-DE" sz="1800" b="1" dirty="0" smtClean="0">
                <a:solidFill>
                  <a:srgbClr val="002060"/>
                </a:solidFill>
              </a:rPr>
              <a:t>Schutzmöglichkeiten:</a:t>
            </a:r>
          </a:p>
          <a:p>
            <a:pPr marL="0" lvl="1" indent="0">
              <a:buFontTx/>
              <a:buNone/>
              <a:defRPr/>
            </a:pPr>
            <a:r>
              <a:rPr lang="de-DE" sz="1800" dirty="0" smtClean="0">
                <a:solidFill>
                  <a:srgbClr val="002060"/>
                </a:solidFill>
              </a:rPr>
              <a:t>a) Entweder Verteilung der/des Betroffenen oder des Täters auf eine andere Einrichtung</a:t>
            </a:r>
          </a:p>
          <a:p>
            <a:pPr marL="0" lvl="1" indent="0" algn="ctr">
              <a:buFontTx/>
              <a:buNone/>
              <a:defRPr/>
            </a:pPr>
            <a:r>
              <a:rPr lang="de-DE" sz="1800" b="1" dirty="0">
                <a:solidFill>
                  <a:srgbClr val="002060"/>
                </a:solidFill>
              </a:rPr>
              <a:t>o</a:t>
            </a:r>
            <a:r>
              <a:rPr lang="de-DE" sz="1800" b="1" dirty="0" smtClean="0">
                <a:solidFill>
                  <a:srgbClr val="002060"/>
                </a:solidFill>
              </a:rPr>
              <a:t>der</a:t>
            </a:r>
          </a:p>
          <a:p>
            <a:pPr marL="0" lvl="1" indent="0">
              <a:buFontTx/>
              <a:buNone/>
              <a:defRPr/>
            </a:pPr>
            <a:r>
              <a:rPr lang="de-DE" sz="1800" dirty="0" smtClean="0">
                <a:solidFill>
                  <a:srgbClr val="002060"/>
                </a:solidFill>
              </a:rPr>
              <a:t>b) Für das Opfer wird die Verpflichtung, in einer Aufnahmeeinrichtung  zu wohnen, durch die Ausländerbehörde aufgehoben</a:t>
            </a:r>
            <a:endParaRPr lang="de-DE" sz="1800" dirty="0">
              <a:solidFill>
                <a:srgbClr val="002060"/>
              </a:solidFill>
            </a:endParaRPr>
          </a:p>
          <a:p>
            <a:pPr marL="0" lvl="1" indent="0">
              <a:buFontTx/>
              <a:buNone/>
              <a:defRPr/>
            </a:pPr>
            <a:endParaRPr lang="de-DE" sz="1200" dirty="0" smtClean="0">
              <a:solidFill>
                <a:srgbClr val="002060"/>
              </a:solidFill>
            </a:endParaRPr>
          </a:p>
          <a:p>
            <a:pPr marL="0" lvl="1" indent="0">
              <a:buFontTx/>
              <a:buNone/>
              <a:defRPr/>
            </a:pPr>
            <a:endParaRPr lang="de-DE" sz="1600" dirty="0"/>
          </a:p>
          <a:p>
            <a:pPr marL="0" lvl="1" indent="0">
              <a:buFontTx/>
              <a:buNone/>
              <a:defRPr/>
            </a:pPr>
            <a:endParaRPr lang="de-DE" sz="1600" dirty="0"/>
          </a:p>
          <a:p>
            <a:pPr marL="0" lvl="1" indent="0">
              <a:buFontTx/>
              <a:buNone/>
              <a:defRPr/>
            </a:pPr>
            <a:endParaRPr lang="de-DE"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en-US"/>
              <a:t>© </a:t>
            </a:r>
            <a:r>
              <a:rPr lang="de-DE"/>
              <a:t>BIG Koordinierung</a:t>
            </a:r>
          </a:p>
        </p:txBody>
      </p:sp>
      <p:sp>
        <p:nvSpPr>
          <p:cNvPr id="4" name="Datumsplatzhalter 3"/>
          <p:cNvSpPr>
            <a:spLocks noGrp="1"/>
          </p:cNvSpPr>
          <p:nvPr>
            <p:ph type="dt" sz="quarter" idx="11"/>
          </p:nvPr>
        </p:nvSpPr>
        <p:spPr/>
        <p:txBody>
          <a:bodyPr/>
          <a:lstStyle/>
          <a:p>
            <a:pPr>
              <a:defRPr/>
            </a:pPr>
            <a:fld id="{00306EDD-C021-4F95-94E7-14ADD3E3A6F1}" type="datetime1">
              <a:rPr lang="de-DE"/>
              <a:pPr>
                <a:defRPr/>
              </a:pPr>
              <a:t>11.05.2016</a:t>
            </a:fld>
            <a:endParaRPr lang="de-DE"/>
          </a:p>
        </p:txBody>
      </p:sp>
      <p:sp>
        <p:nvSpPr>
          <p:cNvPr id="99332" name="Foliennummernplatzhalter 4"/>
          <p:cNvSpPr>
            <a:spLocks noGrp="1"/>
          </p:cNvSpPr>
          <p:nvPr>
            <p:ph type="sldNum" sz="quarter" idx="12"/>
          </p:nvPr>
        </p:nvSpPr>
        <p:spPr>
          <a:noFill/>
        </p:spPr>
        <p:txBody>
          <a:bodyPr/>
          <a:lstStyle/>
          <a:p>
            <a:fld id="{3CD60DB1-1ABB-4088-BCFA-A766E25DE88A}" type="slidenum">
              <a:rPr lang="de-DE" altLang="de-DE"/>
              <a:pPr/>
              <a:t>26</a:t>
            </a:fld>
            <a:endParaRPr lang="de-DE" altLang="de-DE"/>
          </a:p>
        </p:txBody>
      </p:sp>
      <p:sp>
        <p:nvSpPr>
          <p:cNvPr id="6" name="Titel 5"/>
          <p:cNvSpPr>
            <a:spLocks noGrp="1"/>
          </p:cNvSpPr>
          <p:nvPr>
            <p:ph type="title"/>
          </p:nvPr>
        </p:nvSpPr>
        <p:spPr/>
        <p:txBody>
          <a:bodyPr>
            <a:normAutofit fontScale="90000"/>
          </a:bodyPr>
          <a:lstStyle/>
          <a:p>
            <a:pPr>
              <a:defRPr/>
            </a:pPr>
            <a:r>
              <a:rPr lang="de-DE" sz="2400" dirty="0" smtClean="0"/>
              <a:t>Beschränkungen durch Residenzpflicht und Wohnsitzauflage</a:t>
            </a:r>
            <a:endParaRPr lang="de-DE" sz="2400" dirty="0"/>
          </a:p>
        </p:txBody>
      </p:sp>
      <p:sp>
        <p:nvSpPr>
          <p:cNvPr id="7" name="Rechteck 6"/>
          <p:cNvSpPr/>
          <p:nvPr/>
        </p:nvSpPr>
        <p:spPr>
          <a:xfrm>
            <a:off x="873125" y="2205038"/>
            <a:ext cx="7273925" cy="3268662"/>
          </a:xfrm>
          <a:prstGeom prst="rect">
            <a:avLst/>
          </a:prstGeom>
        </p:spPr>
        <p:txBody>
          <a:bodyPr>
            <a:spAutoFit/>
          </a:bodyPr>
          <a:lstStyle/>
          <a:p>
            <a:pPr marL="0" lvl="1">
              <a:spcBef>
                <a:spcPct val="20000"/>
              </a:spcBef>
              <a:defRPr/>
            </a:pPr>
            <a:r>
              <a:rPr lang="de-DE" sz="1800" b="1" dirty="0">
                <a:solidFill>
                  <a:srgbClr val="002060"/>
                </a:solidFill>
                <a:latin typeface="+mn-lt"/>
                <a:cs typeface="+mn-cs"/>
              </a:rPr>
              <a:t>Wohnsitzauflage</a:t>
            </a:r>
            <a:r>
              <a:rPr lang="de-DE" sz="1800" dirty="0">
                <a:solidFill>
                  <a:srgbClr val="002060"/>
                </a:solidFill>
                <a:latin typeface="+mn-lt"/>
                <a:cs typeface="+mn-cs"/>
              </a:rPr>
              <a:t>:</a:t>
            </a:r>
          </a:p>
          <a:p>
            <a:pPr marL="0" lvl="1">
              <a:spcBef>
                <a:spcPct val="20000"/>
              </a:spcBef>
              <a:defRPr/>
            </a:pPr>
            <a:r>
              <a:rPr lang="de-DE" sz="1800" dirty="0">
                <a:solidFill>
                  <a:srgbClr val="002060"/>
                </a:solidFill>
                <a:latin typeface="+mn-lt"/>
                <a:cs typeface="+mn-cs"/>
              </a:rPr>
              <a:t>Nach Ablauf der sechs Monate besteht keine Residenzpflicht mehr, wohl aber in den meisten Fällen eine sog. Wohnsitzauflage (i.d.R. bedingt durch den Bezug von Sozialleistungen), die den Wohnort festlegt, aber kurzfristiges Verlassen erlaubt. Ein Wohnsitzwechsel ist nur im Rahmen eines Umverteilungsverfahrens möglich.</a:t>
            </a:r>
          </a:p>
          <a:p>
            <a:pPr marL="0" lvl="1">
              <a:spcBef>
                <a:spcPct val="20000"/>
              </a:spcBef>
              <a:defRPr/>
            </a:pPr>
            <a:endParaRPr lang="de-DE" sz="1800" dirty="0">
              <a:solidFill>
                <a:srgbClr val="002060"/>
              </a:solidFill>
              <a:latin typeface="+mn-lt"/>
              <a:cs typeface="+mn-cs"/>
            </a:endParaRPr>
          </a:p>
          <a:p>
            <a:pPr marL="0" lvl="1">
              <a:spcBef>
                <a:spcPct val="20000"/>
              </a:spcBef>
              <a:defRPr/>
            </a:pPr>
            <a:r>
              <a:rPr lang="de-DE" sz="1800" b="1" dirty="0">
                <a:solidFill>
                  <a:srgbClr val="002060"/>
                </a:solidFill>
                <a:latin typeface="+mn-lt"/>
                <a:cs typeface="+mn-cs"/>
              </a:rPr>
              <a:t>Schutzmöglichkeiten</a:t>
            </a:r>
            <a:r>
              <a:rPr lang="de-DE" sz="1800" dirty="0">
                <a:solidFill>
                  <a:srgbClr val="002060"/>
                </a:solidFill>
                <a:latin typeface="+mn-lt"/>
                <a:cs typeface="+mn-cs"/>
              </a:rPr>
              <a:t>:</a:t>
            </a:r>
          </a:p>
          <a:p>
            <a:pPr marL="0" lvl="1">
              <a:spcBef>
                <a:spcPct val="20000"/>
              </a:spcBef>
              <a:defRPr/>
            </a:pPr>
            <a:r>
              <a:rPr lang="de-DE" sz="1800" dirty="0">
                <a:solidFill>
                  <a:srgbClr val="002060"/>
                </a:solidFill>
                <a:latin typeface="+mn-lt"/>
                <a:cs typeface="+mn-cs"/>
              </a:rPr>
              <a:t>Antrag auf Umverteilung bzw. Änderung der Wohnsitzauflage bei der zuständigen Ausländerbehörde</a:t>
            </a:r>
          </a:p>
          <a:p>
            <a:pPr marL="0" lvl="1">
              <a:defRPr/>
            </a:pPr>
            <a:endParaRPr lang="de-DE" sz="1200" dirty="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5" descr="10__berlin_skyline_"/>
          <p:cNvPicPr>
            <a:picLocks noChangeAspect="1" noChangeArrowheads="1"/>
          </p:cNvPicPr>
          <p:nvPr/>
        </p:nvPicPr>
        <p:blipFill>
          <a:blip r:embed="rId3" cstate="print"/>
          <a:srcRect/>
          <a:stretch>
            <a:fillRect/>
          </a:stretch>
        </p:blipFill>
        <p:spPr bwMode="auto">
          <a:xfrm>
            <a:off x="220663" y="892175"/>
            <a:ext cx="8718550" cy="5838825"/>
          </a:xfrm>
          <a:prstGeom prst="rect">
            <a:avLst/>
          </a:prstGeom>
          <a:noFill/>
          <a:ln w="9525">
            <a:noFill/>
            <a:miter lim="800000"/>
            <a:headEnd/>
            <a:tailEnd/>
          </a:ln>
        </p:spPr>
      </p:pic>
      <p:sp>
        <p:nvSpPr>
          <p:cNvPr id="3" name="Fußzeilenplatzhalter 2"/>
          <p:cNvSpPr>
            <a:spLocks noGrp="1"/>
          </p:cNvSpPr>
          <p:nvPr>
            <p:ph type="ftr" sz="quarter" idx="10"/>
          </p:nvPr>
        </p:nvSpPr>
        <p:spPr/>
        <p:txBody>
          <a:bodyPr/>
          <a:lstStyle/>
          <a:p>
            <a:pPr>
              <a:defRPr/>
            </a:pPr>
            <a:r>
              <a:rPr lang="en-US"/>
              <a:t>© </a:t>
            </a:r>
            <a:r>
              <a:rPr lang="de-DE"/>
              <a:t>BIG Koordinierung</a:t>
            </a:r>
          </a:p>
        </p:txBody>
      </p:sp>
      <p:sp>
        <p:nvSpPr>
          <p:cNvPr id="4" name="Datumsplatzhalter 3"/>
          <p:cNvSpPr>
            <a:spLocks noGrp="1"/>
          </p:cNvSpPr>
          <p:nvPr>
            <p:ph type="dt" sz="quarter" idx="11"/>
          </p:nvPr>
        </p:nvSpPr>
        <p:spPr/>
        <p:txBody>
          <a:bodyPr/>
          <a:lstStyle/>
          <a:p>
            <a:pPr>
              <a:defRPr/>
            </a:pPr>
            <a:fld id="{486784F2-DC28-4343-87F3-6CC45CCB9845}" type="datetime1">
              <a:rPr lang="de-DE"/>
              <a:pPr>
                <a:defRPr/>
              </a:pPr>
              <a:t>11.05.2016</a:t>
            </a:fld>
            <a:endParaRPr lang="de-DE"/>
          </a:p>
        </p:txBody>
      </p:sp>
      <p:sp>
        <p:nvSpPr>
          <p:cNvPr id="100357" name="Foliennummernplatzhalter 4"/>
          <p:cNvSpPr>
            <a:spLocks noGrp="1"/>
          </p:cNvSpPr>
          <p:nvPr>
            <p:ph type="sldNum" sz="quarter" idx="12"/>
          </p:nvPr>
        </p:nvSpPr>
        <p:spPr>
          <a:noFill/>
        </p:spPr>
        <p:txBody>
          <a:bodyPr/>
          <a:lstStyle/>
          <a:p>
            <a:fld id="{761DDFBB-35D3-4BE0-AD15-811AA5552030}" type="slidenum">
              <a:rPr lang="de-DE" altLang="de-DE"/>
              <a:pPr/>
              <a:t>27</a:t>
            </a:fld>
            <a:endParaRPr lang="de-DE" altLang="de-DE"/>
          </a:p>
        </p:txBody>
      </p:sp>
      <p:sp>
        <p:nvSpPr>
          <p:cNvPr id="7" name="Text Box 5"/>
          <p:cNvSpPr txBox="1">
            <a:spLocks noChangeArrowheads="1"/>
          </p:cNvSpPr>
          <p:nvPr/>
        </p:nvSpPr>
        <p:spPr bwMode="auto">
          <a:xfrm>
            <a:off x="255588" y="1112838"/>
            <a:ext cx="4238625" cy="523875"/>
          </a:xfrm>
          <a:prstGeom prst="rect">
            <a:avLst/>
          </a:prstGeom>
          <a:noFill/>
          <a:ln w="9525">
            <a:noFill/>
            <a:miter lim="800000"/>
            <a:headEnd/>
            <a:tailEnd/>
          </a:ln>
        </p:spPr>
        <p:txBody>
          <a:bodyPr wrap="none">
            <a:spAutoFit/>
          </a:bodyPr>
          <a:lstStyle/>
          <a:p>
            <a:pPr eaLnBrk="1" hangingPunct="1">
              <a:defRPr/>
            </a:pPr>
            <a:r>
              <a:rPr lang="de-DE" sz="2800" b="1" dirty="0">
                <a:solidFill>
                  <a:srgbClr val="CC0000"/>
                </a:solidFill>
                <a:latin typeface="+mn-lt"/>
              </a:rPr>
              <a:t>Mehr Information unter:</a:t>
            </a:r>
          </a:p>
        </p:txBody>
      </p:sp>
      <p:sp>
        <p:nvSpPr>
          <p:cNvPr id="9" name="Rectangle 9"/>
          <p:cNvSpPr>
            <a:spLocks noChangeArrowheads="1"/>
          </p:cNvSpPr>
          <p:nvPr/>
        </p:nvSpPr>
        <p:spPr bwMode="auto">
          <a:xfrm>
            <a:off x="982663" y="3767138"/>
            <a:ext cx="1563687" cy="400050"/>
          </a:xfrm>
          <a:prstGeom prst="rect">
            <a:avLst/>
          </a:prstGeom>
          <a:noFill/>
          <a:ln>
            <a:noFill/>
          </a:ln>
          <a:effectLst/>
          <a:extLst/>
        </p:spPr>
        <p:txBody>
          <a:bodyPr>
            <a:spAutoFit/>
          </a:bodyPr>
          <a:lstStyle/>
          <a:p>
            <a:pPr eaLnBrk="1" hangingPunct="1">
              <a:spcBef>
                <a:spcPct val="50000"/>
              </a:spcBef>
              <a:buClr>
                <a:srgbClr val="000000"/>
              </a:buClr>
              <a:buSzPct val="100000"/>
              <a:buFont typeface="Times New Roman" panose="02020603050405020304" pitchFamily="18" charset="0"/>
              <a:buNone/>
              <a:defRPr/>
            </a:pPr>
            <a:r>
              <a:rPr lang="de-DE" altLang="de-DE" sz="2000" dirty="0">
                <a:solidFill>
                  <a:srgbClr val="002060"/>
                </a:solidFill>
                <a:effectLst>
                  <a:outerShdw blurRad="38100" dist="38100" dir="2700000" algn="tl">
                    <a:srgbClr val="C0C0C0"/>
                  </a:outerShdw>
                </a:effectLst>
                <a:latin typeface="+mn-lt"/>
                <a:cs typeface="Arial" panose="020B0604020202020204" pitchFamily="34" charset="0"/>
              </a:rPr>
              <a:t>BIG e.V.</a:t>
            </a:r>
          </a:p>
        </p:txBody>
      </p:sp>
      <p:pic>
        <p:nvPicPr>
          <p:cNvPr id="100360" name="Picture 11" descr="4602037889"/>
          <p:cNvPicPr>
            <a:picLocks noChangeAspect="1" noChangeArrowheads="1"/>
          </p:cNvPicPr>
          <p:nvPr/>
        </p:nvPicPr>
        <p:blipFill>
          <a:blip r:embed="rId4" cstate="print"/>
          <a:srcRect/>
          <a:stretch>
            <a:fillRect/>
          </a:stretch>
        </p:blipFill>
        <p:spPr bwMode="auto">
          <a:xfrm>
            <a:off x="261938" y="3635375"/>
            <a:ext cx="641350" cy="595313"/>
          </a:xfrm>
          <a:prstGeom prst="rect">
            <a:avLst/>
          </a:prstGeom>
          <a:noFill/>
          <a:ln w="9525">
            <a:noFill/>
            <a:miter lim="800000"/>
            <a:headEnd/>
            <a:tailEnd/>
          </a:ln>
        </p:spPr>
      </p:pic>
      <p:pic>
        <p:nvPicPr>
          <p:cNvPr id="100361" name="Picture 13" descr="1379632624_116120-magic-marker-icon-social-media-logos-twitter-logo-square"/>
          <p:cNvPicPr>
            <a:picLocks noChangeAspect="1" noChangeArrowheads="1"/>
          </p:cNvPicPr>
          <p:nvPr/>
        </p:nvPicPr>
        <p:blipFill>
          <a:blip r:embed="rId5" cstate="print"/>
          <a:srcRect/>
          <a:stretch>
            <a:fillRect/>
          </a:stretch>
        </p:blipFill>
        <p:spPr bwMode="auto">
          <a:xfrm>
            <a:off x="261938" y="4362450"/>
            <a:ext cx="641350" cy="596900"/>
          </a:xfrm>
          <a:prstGeom prst="rect">
            <a:avLst/>
          </a:prstGeom>
          <a:noFill/>
          <a:ln w="9525">
            <a:noFill/>
            <a:miter lim="800000"/>
            <a:headEnd/>
            <a:tailEnd/>
          </a:ln>
        </p:spPr>
      </p:pic>
      <p:sp>
        <p:nvSpPr>
          <p:cNvPr id="12" name="Rectangle 14"/>
          <p:cNvSpPr>
            <a:spLocks noChangeArrowheads="1"/>
          </p:cNvSpPr>
          <p:nvPr/>
        </p:nvSpPr>
        <p:spPr bwMode="auto">
          <a:xfrm>
            <a:off x="982663" y="4495800"/>
            <a:ext cx="3730625" cy="400050"/>
          </a:xfrm>
          <a:prstGeom prst="rect">
            <a:avLst/>
          </a:prstGeom>
          <a:noFill/>
          <a:ln>
            <a:noFill/>
          </a:ln>
          <a:effectLst/>
          <a:extLst/>
        </p:spPr>
        <p:txBody>
          <a:bodyPr>
            <a:spAutoFit/>
          </a:bodyPr>
          <a:lstStyle/>
          <a:p>
            <a:pPr eaLnBrk="1" hangingPunct="1">
              <a:spcBef>
                <a:spcPct val="50000"/>
              </a:spcBef>
              <a:buClr>
                <a:srgbClr val="000000"/>
              </a:buClr>
              <a:buSzPct val="100000"/>
              <a:buFont typeface="Times New Roman" panose="02020603050405020304" pitchFamily="18" charset="0"/>
              <a:buNone/>
              <a:defRPr/>
            </a:pPr>
            <a:r>
              <a:rPr lang="de-DE" altLang="de-DE" sz="2000" dirty="0">
                <a:solidFill>
                  <a:srgbClr val="002060"/>
                </a:solidFill>
                <a:effectLst>
                  <a:outerShdw blurRad="38100" dist="38100" dir="2700000" algn="tl">
                    <a:srgbClr val="C0C0C0"/>
                  </a:outerShdw>
                </a:effectLst>
                <a:latin typeface="+mn-lt"/>
                <a:cs typeface="Arial" panose="020B0604020202020204" pitchFamily="34" charset="0"/>
              </a:rPr>
              <a:t>twitter.com/</a:t>
            </a:r>
            <a:r>
              <a:rPr lang="de-DE" altLang="de-DE" sz="2000" dirty="0" err="1">
                <a:solidFill>
                  <a:srgbClr val="002060"/>
                </a:solidFill>
                <a:effectLst>
                  <a:outerShdw blurRad="38100" dist="38100" dir="2700000" algn="tl">
                    <a:srgbClr val="C0C0C0"/>
                  </a:outerShdw>
                </a:effectLst>
                <a:latin typeface="+mn-lt"/>
                <a:cs typeface="Arial" panose="020B0604020202020204" pitchFamily="34" charset="0"/>
              </a:rPr>
              <a:t>BIG_berlin</a:t>
            </a:r>
            <a:endParaRPr lang="de-DE" altLang="de-DE" sz="2000" dirty="0">
              <a:solidFill>
                <a:srgbClr val="002060"/>
              </a:solidFill>
              <a:effectLst>
                <a:outerShdw blurRad="38100" dist="38100" dir="2700000" algn="tl">
                  <a:srgbClr val="C0C0C0"/>
                </a:outerShdw>
              </a:effectLst>
              <a:latin typeface="+mn-lt"/>
              <a:cs typeface="Arial" panose="020B0604020202020204" pitchFamily="34" charset="0"/>
            </a:endParaRPr>
          </a:p>
        </p:txBody>
      </p:sp>
      <p:sp>
        <p:nvSpPr>
          <p:cNvPr id="13" name="Rechteck 12"/>
          <p:cNvSpPr/>
          <p:nvPr/>
        </p:nvSpPr>
        <p:spPr>
          <a:xfrm>
            <a:off x="255588" y="1905000"/>
            <a:ext cx="8466137" cy="1631950"/>
          </a:xfrm>
          <a:prstGeom prst="rect">
            <a:avLst/>
          </a:prstGeom>
        </p:spPr>
        <p:txBody>
          <a:bodyPr>
            <a:spAutoFit/>
          </a:bodyPr>
          <a:lstStyle/>
          <a:p>
            <a:pPr eaLnBrk="1" hangingPunct="1">
              <a:defRPr/>
            </a:pPr>
            <a:r>
              <a:rPr lang="de-DE" sz="2000" b="1" dirty="0">
                <a:solidFill>
                  <a:srgbClr val="002060"/>
                </a:solidFill>
                <a:latin typeface="+mn-lt"/>
                <a:cs typeface="Arial" panose="020B0604020202020204" pitchFamily="34" charset="0"/>
              </a:rPr>
              <a:t>BIG Koordinierung:   www.big-koordinierung.de      Tel.: 617 09 100</a:t>
            </a:r>
          </a:p>
          <a:p>
            <a:pPr eaLnBrk="1" hangingPunct="1">
              <a:defRPr/>
            </a:pPr>
            <a:endParaRPr lang="de-DE" sz="2000" b="1" dirty="0">
              <a:solidFill>
                <a:srgbClr val="002060"/>
              </a:solidFill>
              <a:latin typeface="+mn-lt"/>
              <a:cs typeface="Arial" panose="020B0604020202020204" pitchFamily="34" charset="0"/>
            </a:endParaRPr>
          </a:p>
          <a:p>
            <a:pPr eaLnBrk="1" hangingPunct="1">
              <a:defRPr/>
            </a:pPr>
            <a:r>
              <a:rPr lang="de-DE" sz="2000" b="1" dirty="0">
                <a:solidFill>
                  <a:srgbClr val="002060"/>
                </a:solidFill>
                <a:latin typeface="+mn-lt"/>
                <a:cs typeface="Arial" panose="020B0604020202020204" pitchFamily="34" charset="0"/>
              </a:rPr>
              <a:t>		           </a:t>
            </a:r>
            <a:br>
              <a:rPr lang="de-DE" sz="2000" b="1" dirty="0">
                <a:solidFill>
                  <a:srgbClr val="002060"/>
                </a:solidFill>
                <a:latin typeface="+mn-lt"/>
                <a:cs typeface="Arial" panose="020B0604020202020204" pitchFamily="34" charset="0"/>
              </a:rPr>
            </a:br>
            <a:r>
              <a:rPr lang="de-DE" sz="2000" b="1" dirty="0">
                <a:solidFill>
                  <a:srgbClr val="002060"/>
                </a:solidFill>
                <a:latin typeface="+mn-lt"/>
                <a:cs typeface="Arial" panose="020B0604020202020204" pitchFamily="34" charset="0"/>
              </a:rPr>
              <a:t>BIG Hotline:                www.big-hotline.de</a:t>
            </a:r>
            <a:br>
              <a:rPr lang="de-DE" sz="2000" b="1" dirty="0">
                <a:solidFill>
                  <a:srgbClr val="002060"/>
                </a:solidFill>
                <a:latin typeface="+mn-lt"/>
                <a:cs typeface="Arial" panose="020B0604020202020204" pitchFamily="34" charset="0"/>
              </a:rPr>
            </a:br>
            <a:endParaRPr lang="de-DE" sz="2000" b="1" dirty="0">
              <a:solidFill>
                <a:srgbClr val="002060"/>
              </a:solidFill>
              <a:latin typeface="+mn-lt"/>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052737"/>
            <a:ext cx="8229600" cy="5400452"/>
          </a:xfrm>
        </p:spPr>
        <p:txBody>
          <a:bodyPr/>
          <a:lstStyle/>
          <a:p>
            <a:r>
              <a:rPr lang="de-DE" b="1" dirty="0" smtClean="0">
                <a:solidFill>
                  <a:schemeClr val="tx1"/>
                </a:solidFill>
                <a:latin typeface="+mn-lt"/>
                <a:ea typeface="+mn-ea"/>
                <a:cs typeface="+mn-cs"/>
              </a:rPr>
              <a:t>Materialien und Flyer sowie</a:t>
            </a:r>
          </a:p>
          <a:p>
            <a:r>
              <a:rPr lang="de-DE" b="1" dirty="0" smtClean="0">
                <a:solidFill>
                  <a:schemeClr val="tx1"/>
                </a:solidFill>
                <a:latin typeface="+mn-lt"/>
                <a:ea typeface="+mn-ea"/>
                <a:cs typeface="+mn-cs"/>
              </a:rPr>
              <a:t>Fortbildungsangebote </a:t>
            </a:r>
            <a:r>
              <a:rPr lang="de-DE" dirty="0" smtClean="0">
                <a:solidFill>
                  <a:schemeClr val="tx1"/>
                </a:solidFill>
                <a:latin typeface="+mn-lt"/>
                <a:ea typeface="+mn-ea"/>
                <a:cs typeface="+mn-cs"/>
              </a:rPr>
              <a:t>für Mitarbeiter/-innen</a:t>
            </a:r>
          </a:p>
          <a:p>
            <a:r>
              <a:rPr lang="de-DE" dirty="0" smtClean="0">
                <a:solidFill>
                  <a:schemeClr val="tx1"/>
                </a:solidFill>
                <a:latin typeface="+mn-lt"/>
                <a:ea typeface="+mn-ea"/>
                <a:cs typeface="+mn-cs"/>
              </a:rPr>
              <a:t>und</a:t>
            </a:r>
          </a:p>
          <a:p>
            <a:r>
              <a:rPr lang="de-DE" b="1" dirty="0" smtClean="0">
                <a:solidFill>
                  <a:schemeClr val="tx1"/>
                </a:solidFill>
                <a:latin typeface="+mn-lt"/>
                <a:ea typeface="+mn-ea"/>
                <a:cs typeface="+mn-cs"/>
              </a:rPr>
              <a:t>Workshops </a:t>
            </a:r>
            <a:r>
              <a:rPr lang="de-DE" dirty="0" smtClean="0">
                <a:solidFill>
                  <a:schemeClr val="tx1"/>
                </a:solidFill>
                <a:latin typeface="+mn-lt"/>
                <a:ea typeface="+mn-ea"/>
                <a:cs typeface="+mn-cs"/>
              </a:rPr>
              <a:t>für Bewohnerinnen</a:t>
            </a:r>
          </a:p>
          <a:p>
            <a:r>
              <a:rPr lang="de-DE" b="1" dirty="0" smtClean="0">
                <a:solidFill>
                  <a:schemeClr val="tx1"/>
                </a:solidFill>
                <a:latin typeface="+mn-lt"/>
                <a:ea typeface="+mn-ea"/>
                <a:cs typeface="+mn-cs"/>
              </a:rPr>
              <a:t>in Erstaufnahmeeinrichtungen</a:t>
            </a:r>
          </a:p>
          <a:p>
            <a:r>
              <a:rPr lang="de-DE" b="1" dirty="0" smtClean="0">
                <a:solidFill>
                  <a:schemeClr val="tx1"/>
                </a:solidFill>
                <a:latin typeface="+mn-lt"/>
                <a:ea typeface="+mn-ea"/>
                <a:cs typeface="+mn-cs"/>
              </a:rPr>
              <a:t>und Gemeinschaftsunterkünften</a:t>
            </a:r>
          </a:p>
          <a:p>
            <a:r>
              <a:rPr lang="de-DE" dirty="0" smtClean="0"/>
              <a:t>durch BIG e.V. </a:t>
            </a:r>
          </a:p>
          <a:p>
            <a:r>
              <a:rPr lang="de-DE" sz="2400" b="1" dirty="0" smtClean="0">
                <a:hlinkClick r:id="rId2"/>
              </a:rPr>
              <a:t>http://www.big-berlin.info/sites/default/files/uploads/1602_FoBiangebote4-2016.pdf</a:t>
            </a:r>
            <a:endParaRPr lang="de-DE" sz="2400" b="1" dirty="0" smtClean="0"/>
          </a:p>
          <a:p>
            <a:r>
              <a:rPr lang="de-DE" sz="2400" b="1" dirty="0" smtClean="0"/>
              <a:t>Tel. 030.61 70 91 00  mail@big-koordinierung.de</a:t>
            </a:r>
          </a:p>
        </p:txBody>
      </p:sp>
      <p:sp>
        <p:nvSpPr>
          <p:cNvPr id="3" name="Fußzeilenplatzhalter 2"/>
          <p:cNvSpPr>
            <a:spLocks noGrp="1"/>
          </p:cNvSpPr>
          <p:nvPr>
            <p:ph type="ftr" sz="quarter" idx="10"/>
          </p:nvPr>
        </p:nvSpPr>
        <p:spPr/>
        <p:txBody>
          <a:bodyPr/>
          <a:lstStyle/>
          <a:p>
            <a:pPr>
              <a:defRPr/>
            </a:pPr>
            <a:r>
              <a:rPr lang="en-US" smtClean="0"/>
              <a:t>© </a:t>
            </a:r>
            <a:r>
              <a:rPr lang="de-DE" smtClean="0"/>
              <a:t>BIG Koordinierung</a:t>
            </a:r>
            <a:endParaRPr lang="de-DE"/>
          </a:p>
        </p:txBody>
      </p:sp>
      <p:sp>
        <p:nvSpPr>
          <p:cNvPr id="4" name="Datumsplatzhalter 3"/>
          <p:cNvSpPr>
            <a:spLocks noGrp="1"/>
          </p:cNvSpPr>
          <p:nvPr>
            <p:ph type="dt" sz="half" idx="11"/>
          </p:nvPr>
        </p:nvSpPr>
        <p:spPr/>
        <p:txBody>
          <a:bodyPr/>
          <a:lstStyle/>
          <a:p>
            <a:pPr>
              <a:defRPr/>
            </a:pPr>
            <a:fld id="{3DFBA00B-A5AA-44F1-BF24-45F96EDFD87F}" type="datetime1">
              <a:rPr lang="de-DE" smtClean="0"/>
              <a:pPr>
                <a:defRPr/>
              </a:pPr>
              <a:t>11.05.2016</a:t>
            </a:fld>
            <a:endParaRPr lang="de-DE"/>
          </a:p>
        </p:txBody>
      </p:sp>
      <p:sp>
        <p:nvSpPr>
          <p:cNvPr id="5" name="Foliennummernplatzhalter 4"/>
          <p:cNvSpPr>
            <a:spLocks noGrp="1"/>
          </p:cNvSpPr>
          <p:nvPr>
            <p:ph type="sldNum" sz="quarter" idx="12"/>
          </p:nvPr>
        </p:nvSpPr>
        <p:spPr/>
        <p:txBody>
          <a:bodyPr/>
          <a:lstStyle/>
          <a:p>
            <a:fld id="{40C60627-997C-484C-953A-297C9717E8FC}" type="slidenum">
              <a:rPr lang="de-DE" altLang="de-DE" smtClean="0"/>
              <a:pPr/>
              <a:t>28</a:t>
            </a:fld>
            <a:endParaRPr lang="de-DE" alt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a:xfrm>
            <a:off x="2833688" y="561975"/>
            <a:ext cx="8229600" cy="1050925"/>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800" b="1" kern="1200" dirty="0">
                <a:solidFill>
                  <a:srgbClr val="C5000B"/>
                </a:solidFill>
                <a:ea typeface="+mn-ea"/>
              </a:rPr>
              <a:t>Formen häuslicher Gewalt</a:t>
            </a:r>
          </a:p>
        </p:txBody>
      </p:sp>
      <p:sp>
        <p:nvSpPr>
          <p:cNvPr id="39939" name="Rectangle 3"/>
          <p:cNvSpPr>
            <a:spLocks noGrp="1" noChangeArrowheads="1"/>
          </p:cNvSpPr>
          <p:nvPr>
            <p:ph type="body" idx="1"/>
          </p:nvPr>
        </p:nvSpPr>
        <p:spPr>
          <a:xfrm>
            <a:off x="468313" y="1912938"/>
            <a:ext cx="8229600" cy="4157662"/>
          </a:xfrm>
        </p:spPr>
        <p:txBody>
          <a:bodyPr/>
          <a:lstStyle/>
          <a:p>
            <a:pPr indent="-341313"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mtClean="0"/>
              <a:t>    </a:t>
            </a:r>
          </a:p>
        </p:txBody>
      </p:sp>
      <p:pic>
        <p:nvPicPr>
          <p:cNvPr id="247812" name="Picture 4"/>
          <p:cNvPicPr>
            <a:picLocks noChangeAspect="1" noChangeArrowheads="1"/>
          </p:cNvPicPr>
          <p:nvPr/>
        </p:nvPicPr>
        <p:blipFill>
          <a:blip r:embed="rId3" cstate="print"/>
          <a:srcRect/>
          <a:stretch>
            <a:fillRect/>
          </a:stretch>
        </p:blipFill>
        <p:spPr bwMode="auto">
          <a:xfrm>
            <a:off x="5435600" y="1317625"/>
            <a:ext cx="3563938" cy="3273425"/>
          </a:xfrm>
          <a:prstGeom prst="rect">
            <a:avLst/>
          </a:prstGeom>
          <a:noFill/>
          <a:ln w="9525">
            <a:noFill/>
            <a:round/>
            <a:headEnd/>
            <a:tailEnd/>
          </a:ln>
        </p:spPr>
      </p:pic>
      <p:pic>
        <p:nvPicPr>
          <p:cNvPr id="247813" name="Picture 5"/>
          <p:cNvPicPr>
            <a:picLocks noChangeAspect="1" noChangeArrowheads="1"/>
          </p:cNvPicPr>
          <p:nvPr/>
        </p:nvPicPr>
        <p:blipFill>
          <a:blip r:embed="rId4" cstate="print"/>
          <a:srcRect/>
          <a:stretch>
            <a:fillRect/>
          </a:stretch>
        </p:blipFill>
        <p:spPr bwMode="auto">
          <a:xfrm>
            <a:off x="1187450" y="3643313"/>
            <a:ext cx="2373313" cy="3073400"/>
          </a:xfrm>
          <a:prstGeom prst="rect">
            <a:avLst/>
          </a:prstGeom>
          <a:noFill/>
          <a:ln w="9525">
            <a:noFill/>
            <a:round/>
            <a:headEnd/>
            <a:tailEnd/>
          </a:ln>
        </p:spPr>
      </p:pic>
      <p:pic>
        <p:nvPicPr>
          <p:cNvPr id="247814" name="Picture 6"/>
          <p:cNvPicPr>
            <a:picLocks noChangeAspect="1" noChangeArrowheads="1"/>
          </p:cNvPicPr>
          <p:nvPr/>
        </p:nvPicPr>
        <p:blipFill>
          <a:blip r:embed="rId5" cstate="print"/>
          <a:srcRect/>
          <a:stretch>
            <a:fillRect/>
          </a:stretch>
        </p:blipFill>
        <p:spPr bwMode="auto">
          <a:xfrm>
            <a:off x="3563938" y="1581150"/>
            <a:ext cx="2247900" cy="2911475"/>
          </a:xfrm>
          <a:prstGeom prst="rect">
            <a:avLst/>
          </a:prstGeom>
          <a:noFill/>
          <a:ln w="9525">
            <a:noFill/>
            <a:round/>
            <a:headEnd/>
            <a:tailEnd/>
          </a:ln>
        </p:spPr>
      </p:pic>
      <p:pic>
        <p:nvPicPr>
          <p:cNvPr id="247815" name="Picture 7"/>
          <p:cNvPicPr>
            <a:picLocks noChangeAspect="1" noChangeArrowheads="1"/>
          </p:cNvPicPr>
          <p:nvPr/>
        </p:nvPicPr>
        <p:blipFill>
          <a:blip r:embed="rId6" cstate="print"/>
          <a:srcRect/>
          <a:stretch>
            <a:fillRect/>
          </a:stretch>
        </p:blipFill>
        <p:spPr bwMode="auto">
          <a:xfrm>
            <a:off x="611188" y="1052513"/>
            <a:ext cx="2322512" cy="3008312"/>
          </a:xfrm>
          <a:prstGeom prst="rect">
            <a:avLst/>
          </a:prstGeom>
          <a:noFill/>
          <a:ln w="9525">
            <a:noFill/>
            <a:round/>
            <a:headEnd/>
            <a:tailEnd/>
          </a:ln>
        </p:spPr>
      </p:pic>
      <p:pic>
        <p:nvPicPr>
          <p:cNvPr id="247816" name="Picture 8"/>
          <p:cNvPicPr>
            <a:picLocks noChangeAspect="1" noChangeArrowheads="1"/>
          </p:cNvPicPr>
          <p:nvPr/>
        </p:nvPicPr>
        <p:blipFill>
          <a:blip r:embed="rId7" cstate="print"/>
          <a:srcRect/>
          <a:stretch>
            <a:fillRect/>
          </a:stretch>
        </p:blipFill>
        <p:spPr bwMode="auto">
          <a:xfrm>
            <a:off x="5580063" y="3805238"/>
            <a:ext cx="2247900" cy="2911475"/>
          </a:xfrm>
          <a:prstGeom prst="rect">
            <a:avLst/>
          </a:prstGeom>
          <a:noFill/>
          <a:ln w="9525">
            <a:noFill/>
            <a:round/>
            <a:headEnd/>
            <a:tailEnd/>
          </a:ln>
        </p:spPr>
      </p:pic>
      <p:sp>
        <p:nvSpPr>
          <p:cNvPr id="247817" name="Text Box 9"/>
          <p:cNvSpPr txBox="1">
            <a:spLocks noChangeArrowheads="1"/>
          </p:cNvSpPr>
          <p:nvPr/>
        </p:nvSpPr>
        <p:spPr bwMode="auto">
          <a:xfrm>
            <a:off x="395288" y="3500438"/>
            <a:ext cx="2663825" cy="307975"/>
          </a:xfrm>
          <a:prstGeom prst="rect">
            <a:avLst/>
          </a:prstGeom>
          <a:noFill/>
          <a:ln>
            <a:noFill/>
          </a:ln>
          <a:effectLst/>
          <a:extLst/>
        </p:spPr>
        <p:txBody>
          <a:bodyPr>
            <a:spAutoFit/>
          </a:bodyPr>
          <a:lstStyle/>
          <a:p>
            <a:pPr eaLnBrk="1" hangingPunct="1">
              <a:spcBef>
                <a:spcPct val="50000"/>
              </a:spcBef>
              <a:buClr>
                <a:srgbClr val="000000"/>
              </a:buClr>
              <a:buSzPct val="100000"/>
              <a:buFont typeface="Times New Roman" panose="02020603050405020304" pitchFamily="18" charset="0"/>
              <a:buNone/>
              <a:defRPr/>
            </a:pPr>
            <a:r>
              <a:rPr lang="de-DE" altLang="de-DE" dirty="0">
                <a:solidFill>
                  <a:srgbClr val="DB0132"/>
                </a:solidFill>
                <a:effectLst>
                  <a:outerShdw blurRad="38100" dist="38100" dir="2700000" algn="tl">
                    <a:srgbClr val="C0C0C0"/>
                  </a:outerShdw>
                </a:effectLst>
                <a:latin typeface="Arial" panose="020B0604020202020204" pitchFamily="34" charset="0"/>
                <a:cs typeface="Arial" panose="020B0604020202020204" pitchFamily="34" charset="0"/>
              </a:rPr>
              <a:t>Physische Gewalt</a:t>
            </a:r>
          </a:p>
        </p:txBody>
      </p:sp>
      <p:sp>
        <p:nvSpPr>
          <p:cNvPr id="247818" name="Text Box 10"/>
          <p:cNvSpPr txBox="1">
            <a:spLocks noChangeArrowheads="1"/>
          </p:cNvSpPr>
          <p:nvPr/>
        </p:nvSpPr>
        <p:spPr bwMode="auto">
          <a:xfrm>
            <a:off x="6516688" y="3500438"/>
            <a:ext cx="1749425" cy="307975"/>
          </a:xfrm>
          <a:prstGeom prst="rect">
            <a:avLst/>
          </a:prstGeom>
          <a:noFill/>
          <a:ln>
            <a:noFill/>
          </a:ln>
          <a:effectLst/>
          <a:extLst/>
        </p:spPr>
        <p:txBody>
          <a:bodyPr wrap="none">
            <a:spAutoFit/>
          </a:bodyPr>
          <a:lstStyle/>
          <a:p>
            <a:pPr eaLnBrk="1" hangingPunct="1">
              <a:buClr>
                <a:srgbClr val="000000"/>
              </a:buClr>
              <a:buSzPct val="100000"/>
              <a:buFont typeface="Times New Roman" panose="02020603050405020304" pitchFamily="18" charset="0"/>
              <a:buNone/>
              <a:defRPr/>
            </a:pPr>
            <a:r>
              <a:rPr lang="de-DE" altLang="de-DE" dirty="0">
                <a:solidFill>
                  <a:srgbClr val="DB0132"/>
                </a:solidFill>
                <a:effectLst>
                  <a:outerShdw blurRad="38100" dist="38100" dir="2700000" algn="tl">
                    <a:srgbClr val="C0C0C0"/>
                  </a:outerShdw>
                </a:effectLst>
                <a:latin typeface="Arial" panose="020B0604020202020204" pitchFamily="34" charset="0"/>
                <a:cs typeface="Arial" panose="020B0604020202020204" pitchFamily="34" charset="0"/>
              </a:rPr>
              <a:t>Psychische Gewalt </a:t>
            </a:r>
          </a:p>
        </p:txBody>
      </p:sp>
      <p:sp>
        <p:nvSpPr>
          <p:cNvPr id="247819" name="Text Box 11"/>
          <p:cNvSpPr txBox="1">
            <a:spLocks noChangeArrowheads="1"/>
          </p:cNvSpPr>
          <p:nvPr/>
        </p:nvSpPr>
        <p:spPr bwMode="auto">
          <a:xfrm>
            <a:off x="6948488" y="5948363"/>
            <a:ext cx="1944687" cy="523875"/>
          </a:xfrm>
          <a:prstGeom prst="rect">
            <a:avLst/>
          </a:prstGeom>
          <a:noFill/>
          <a:ln>
            <a:noFill/>
          </a:ln>
          <a:effectLst/>
          <a:extLst/>
        </p:spPr>
        <p:txBody>
          <a:bodyPr>
            <a:spAutoFit/>
          </a:bodyPr>
          <a:lstStyle/>
          <a:p>
            <a:pPr eaLnBrk="1" hangingPunct="1">
              <a:spcBef>
                <a:spcPct val="50000"/>
              </a:spcBef>
              <a:buClr>
                <a:srgbClr val="000000"/>
              </a:buClr>
              <a:buSzPct val="100000"/>
              <a:buFont typeface="Times New Roman" panose="02020603050405020304" pitchFamily="18" charset="0"/>
              <a:buNone/>
              <a:defRPr/>
            </a:pPr>
            <a:r>
              <a:rPr lang="de-DE" altLang="de-DE" dirty="0">
                <a:solidFill>
                  <a:srgbClr val="DB0132"/>
                </a:solidFill>
                <a:effectLst>
                  <a:outerShdw blurRad="38100" dist="38100" dir="2700000" algn="tl">
                    <a:srgbClr val="C0C0C0"/>
                  </a:outerShdw>
                </a:effectLst>
                <a:latin typeface="Arial" panose="020B0604020202020204" pitchFamily="34" charset="0"/>
                <a:cs typeface="Arial" panose="020B0604020202020204" pitchFamily="34" charset="0"/>
              </a:rPr>
              <a:t>Soziale Gewalt, z.B. Isolation</a:t>
            </a:r>
          </a:p>
        </p:txBody>
      </p:sp>
      <p:sp>
        <p:nvSpPr>
          <p:cNvPr id="247820" name="Text Box 12"/>
          <p:cNvSpPr txBox="1">
            <a:spLocks noChangeArrowheads="1"/>
          </p:cNvSpPr>
          <p:nvPr/>
        </p:nvSpPr>
        <p:spPr bwMode="auto">
          <a:xfrm>
            <a:off x="2484438" y="5948363"/>
            <a:ext cx="1817687" cy="307975"/>
          </a:xfrm>
          <a:prstGeom prst="rect">
            <a:avLst/>
          </a:prstGeom>
          <a:noFill/>
          <a:ln>
            <a:noFill/>
          </a:ln>
          <a:effectLst/>
          <a:extLst/>
        </p:spPr>
        <p:txBody>
          <a:bodyPr wrap="none">
            <a:spAutoFit/>
          </a:bodyPr>
          <a:lstStyle/>
          <a:p>
            <a:pPr eaLnBrk="1" hangingPunct="1">
              <a:buClr>
                <a:srgbClr val="000000"/>
              </a:buClr>
              <a:buSzPct val="100000"/>
              <a:buFont typeface="Times New Roman" panose="02020603050405020304" pitchFamily="18" charset="0"/>
              <a:buNone/>
              <a:defRPr/>
            </a:pPr>
            <a:r>
              <a:rPr lang="de-DE" altLang="de-DE" dirty="0">
                <a:solidFill>
                  <a:srgbClr val="DB0132"/>
                </a:solidFill>
                <a:effectLst>
                  <a:outerShdw blurRad="38100" dist="38100" dir="2700000" algn="tl">
                    <a:srgbClr val="C0C0C0"/>
                  </a:outerShdw>
                </a:effectLst>
                <a:latin typeface="Arial" panose="020B0604020202020204" pitchFamily="34" charset="0"/>
                <a:cs typeface="Arial" panose="020B0604020202020204" pitchFamily="34" charset="0"/>
              </a:rPr>
              <a:t>Sexualisierte Gewalt</a:t>
            </a:r>
          </a:p>
        </p:txBody>
      </p:sp>
      <p:sp>
        <p:nvSpPr>
          <p:cNvPr id="247821" name="Text Box 13"/>
          <p:cNvSpPr txBox="1">
            <a:spLocks noChangeArrowheads="1"/>
          </p:cNvSpPr>
          <p:nvPr/>
        </p:nvSpPr>
        <p:spPr bwMode="auto">
          <a:xfrm>
            <a:off x="3492500" y="4095750"/>
            <a:ext cx="2160588" cy="307975"/>
          </a:xfrm>
          <a:prstGeom prst="rect">
            <a:avLst/>
          </a:prstGeom>
          <a:noFill/>
          <a:ln>
            <a:noFill/>
          </a:ln>
          <a:effectLst/>
          <a:extLst/>
        </p:spPr>
        <p:txBody>
          <a:bodyPr>
            <a:spAutoFit/>
          </a:bodyPr>
          <a:lstStyle/>
          <a:p>
            <a:pPr eaLnBrk="1" hangingPunct="1">
              <a:spcBef>
                <a:spcPct val="50000"/>
              </a:spcBef>
              <a:buClr>
                <a:srgbClr val="000000"/>
              </a:buClr>
              <a:buSzPct val="100000"/>
              <a:buFont typeface="Times New Roman" panose="02020603050405020304" pitchFamily="18" charset="0"/>
              <a:buNone/>
              <a:defRPr/>
            </a:pPr>
            <a:r>
              <a:rPr lang="de-DE" altLang="de-DE" dirty="0">
                <a:solidFill>
                  <a:srgbClr val="DB0132"/>
                </a:solidFill>
                <a:effectLst>
                  <a:outerShdw blurRad="38100" dist="38100" dir="2700000" algn="tl">
                    <a:srgbClr val="C0C0C0"/>
                  </a:outerShdw>
                </a:effectLst>
                <a:latin typeface="Arial" panose="020B0604020202020204" pitchFamily="34" charset="0"/>
                <a:cs typeface="Arial" panose="020B0604020202020204" pitchFamily="34" charset="0"/>
              </a:rPr>
              <a:t>Ökonomische Gewalt</a:t>
            </a:r>
          </a:p>
        </p:txBody>
      </p:sp>
      <p:sp>
        <p:nvSpPr>
          <p:cNvPr id="2" name="Datumsplatzhalter 1"/>
          <p:cNvSpPr>
            <a:spLocks noGrp="1"/>
          </p:cNvSpPr>
          <p:nvPr>
            <p:ph type="dt" sz="quarter" idx="11"/>
          </p:nvPr>
        </p:nvSpPr>
        <p:spPr/>
        <p:txBody>
          <a:bodyPr/>
          <a:lstStyle/>
          <a:p>
            <a:pPr>
              <a:defRPr/>
            </a:pPr>
            <a:fld id="{D21C95DF-F78C-4035-B669-7913F83A7C5E}" type="datetime1">
              <a:rPr lang="de-DE"/>
              <a:pPr>
                <a:defRPr/>
              </a:pPr>
              <a:t>11.05.2016</a:t>
            </a:fld>
            <a:endParaRPr lang="de-DE"/>
          </a:p>
        </p:txBody>
      </p:sp>
      <p:sp>
        <p:nvSpPr>
          <p:cNvPr id="3" name="Fußzeilenplatzhalter 2"/>
          <p:cNvSpPr>
            <a:spLocks noGrp="1"/>
          </p:cNvSpPr>
          <p:nvPr>
            <p:ph type="ftr" sz="quarter" idx="10"/>
          </p:nvPr>
        </p:nvSpPr>
        <p:spPr/>
        <p:txBody>
          <a:bodyPr/>
          <a:lstStyle/>
          <a:p>
            <a:pPr>
              <a:defRPr/>
            </a:pPr>
            <a:r>
              <a:rPr lang="en-US"/>
              <a:t>© </a:t>
            </a:r>
            <a:r>
              <a:rPr lang="de-DE"/>
              <a:t>BIG Koordinierung</a:t>
            </a:r>
          </a:p>
        </p:txBody>
      </p:sp>
      <p:sp>
        <p:nvSpPr>
          <p:cNvPr id="39952" name="Foliennummernplatzhalter 3"/>
          <p:cNvSpPr>
            <a:spLocks noGrp="1"/>
          </p:cNvSpPr>
          <p:nvPr>
            <p:ph type="sldNum" sz="quarter" idx="12"/>
          </p:nvPr>
        </p:nvSpPr>
        <p:spPr>
          <a:noFill/>
        </p:spPr>
        <p:txBody>
          <a:bodyPr/>
          <a:lstStyle/>
          <a:p>
            <a:fld id="{4B47C894-DFBB-480D-8782-2F520E92847A}" type="slidenum">
              <a:rPr lang="de-DE" altLang="de-DE"/>
              <a:pPr/>
              <a:t>3</a:t>
            </a:fld>
            <a:endParaRPr lang="de-DE" altLang="de-DE"/>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78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78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478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78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78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78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478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7819">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78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78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7" grpId="0"/>
      <p:bldP spid="247818" grpId="0"/>
      <p:bldP spid="2478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en-US"/>
              <a:t>© </a:t>
            </a:r>
            <a:r>
              <a:rPr lang="de-DE"/>
              <a:t>BIG Koordinierung</a:t>
            </a:r>
          </a:p>
        </p:txBody>
      </p:sp>
      <p:sp>
        <p:nvSpPr>
          <p:cNvPr id="4" name="Datumsplatzhalter 3"/>
          <p:cNvSpPr>
            <a:spLocks noGrp="1"/>
          </p:cNvSpPr>
          <p:nvPr>
            <p:ph type="dt" sz="quarter" idx="11"/>
          </p:nvPr>
        </p:nvSpPr>
        <p:spPr/>
        <p:txBody>
          <a:bodyPr/>
          <a:lstStyle/>
          <a:p>
            <a:pPr>
              <a:defRPr/>
            </a:pPr>
            <a:fld id="{9C8EE514-111F-42D5-BCE3-D83A60BA3EF9}" type="datetime1">
              <a:rPr lang="de-DE"/>
              <a:pPr>
                <a:defRPr/>
              </a:pPr>
              <a:t>11.05.2016</a:t>
            </a:fld>
            <a:endParaRPr lang="de-DE"/>
          </a:p>
        </p:txBody>
      </p:sp>
      <p:sp>
        <p:nvSpPr>
          <p:cNvPr id="29700" name="Foliennummernplatzhalter 4"/>
          <p:cNvSpPr>
            <a:spLocks noGrp="1"/>
          </p:cNvSpPr>
          <p:nvPr>
            <p:ph type="sldNum" sz="quarter" idx="12"/>
          </p:nvPr>
        </p:nvSpPr>
        <p:spPr>
          <a:noFill/>
        </p:spPr>
        <p:txBody>
          <a:bodyPr/>
          <a:lstStyle/>
          <a:p>
            <a:fld id="{C5487841-92B1-4176-B88E-C791F49FBF04}" type="slidenum">
              <a:rPr lang="de-DE" altLang="de-DE"/>
              <a:pPr/>
              <a:t>4</a:t>
            </a:fld>
            <a:endParaRPr lang="de-DE" altLang="de-DE"/>
          </a:p>
        </p:txBody>
      </p:sp>
      <p:sp>
        <p:nvSpPr>
          <p:cNvPr id="7" name="Inhaltsplatzhalter 2"/>
          <p:cNvSpPr>
            <a:spLocks noGrp="1"/>
          </p:cNvSpPr>
          <p:nvPr>
            <p:ph idx="1"/>
          </p:nvPr>
        </p:nvSpPr>
        <p:spPr/>
        <p:txBody>
          <a:bodyPr/>
          <a:lstStyle/>
          <a:p>
            <a:pPr marL="0" indent="0" eaLnBrk="1" hangingPunct="1">
              <a:defRPr/>
            </a:pPr>
            <a:r>
              <a:rPr lang="de-DE" sz="2200" dirty="0" smtClean="0">
                <a:solidFill>
                  <a:srgbClr val="002060"/>
                </a:solidFill>
              </a:rPr>
              <a:t>Häusliche Gewalt ist weltweit eine der </a:t>
            </a:r>
            <a:r>
              <a:rPr lang="de-DE" sz="2200" b="1" dirty="0" smtClean="0">
                <a:solidFill>
                  <a:srgbClr val="002060"/>
                </a:solidFill>
              </a:rPr>
              <a:t>häufigsten Verletzungshandlungen.</a:t>
            </a:r>
            <a:br>
              <a:rPr lang="de-DE" sz="2200" b="1" dirty="0" smtClean="0">
                <a:solidFill>
                  <a:srgbClr val="002060"/>
                </a:solidFill>
              </a:rPr>
            </a:br>
            <a:endParaRPr lang="de-DE" sz="2200" b="1" dirty="0" smtClean="0">
              <a:solidFill>
                <a:srgbClr val="002060"/>
              </a:solidFill>
            </a:endParaRPr>
          </a:p>
          <a:p>
            <a:pPr eaLnBrk="1" hangingPunct="1">
              <a:defRPr/>
            </a:pPr>
            <a:r>
              <a:rPr lang="de-DE" sz="2400" dirty="0" smtClean="0">
                <a:solidFill>
                  <a:srgbClr val="002060"/>
                </a:solidFill>
              </a:rPr>
              <a:t>Häusliche </a:t>
            </a:r>
            <a:r>
              <a:rPr lang="de-DE" sz="2200" dirty="0" smtClean="0">
                <a:solidFill>
                  <a:srgbClr val="002060"/>
                </a:solidFill>
              </a:rPr>
              <a:t>Gewalt gibt es in </a:t>
            </a:r>
          </a:p>
          <a:p>
            <a:pPr lvl="1" eaLnBrk="1" hangingPunct="1">
              <a:defRPr/>
            </a:pPr>
            <a:r>
              <a:rPr lang="de-DE" sz="2200" b="1" dirty="0" smtClean="0">
                <a:solidFill>
                  <a:srgbClr val="002060"/>
                </a:solidFill>
              </a:rPr>
              <a:t>allen</a:t>
            </a:r>
            <a:r>
              <a:rPr lang="de-DE" sz="2200" dirty="0" smtClean="0">
                <a:solidFill>
                  <a:srgbClr val="002060"/>
                </a:solidFill>
              </a:rPr>
              <a:t> Kulturen </a:t>
            </a:r>
          </a:p>
          <a:p>
            <a:pPr lvl="1" eaLnBrk="1" hangingPunct="1">
              <a:defRPr/>
            </a:pPr>
            <a:r>
              <a:rPr lang="de-DE" sz="2200" b="1" dirty="0" smtClean="0">
                <a:solidFill>
                  <a:srgbClr val="002060"/>
                </a:solidFill>
              </a:rPr>
              <a:t>allen</a:t>
            </a:r>
            <a:r>
              <a:rPr lang="de-DE" sz="2200" dirty="0" smtClean="0">
                <a:solidFill>
                  <a:srgbClr val="002060"/>
                </a:solidFill>
              </a:rPr>
              <a:t> sozialen Schichten</a:t>
            </a:r>
          </a:p>
          <a:p>
            <a:pPr lvl="1" eaLnBrk="1" hangingPunct="1">
              <a:defRPr/>
            </a:pPr>
            <a:r>
              <a:rPr lang="de-DE" sz="2200" b="1" dirty="0" smtClean="0">
                <a:solidFill>
                  <a:srgbClr val="002060"/>
                </a:solidFill>
              </a:rPr>
              <a:t>allen</a:t>
            </a:r>
            <a:r>
              <a:rPr lang="de-DE" sz="2200" dirty="0" smtClean="0">
                <a:solidFill>
                  <a:srgbClr val="002060"/>
                </a:solidFill>
              </a:rPr>
              <a:t> Altersgruppen.</a:t>
            </a:r>
            <a:br>
              <a:rPr lang="de-DE" sz="2200" dirty="0" smtClean="0">
                <a:solidFill>
                  <a:srgbClr val="002060"/>
                </a:solidFill>
              </a:rPr>
            </a:br>
            <a:endParaRPr lang="de-DE" sz="1400" dirty="0" smtClean="0">
              <a:solidFill>
                <a:srgbClr val="002060"/>
              </a:solidFill>
            </a:endParaRPr>
          </a:p>
          <a:p>
            <a:pPr marL="0" indent="0" eaLnBrk="1" hangingPunct="1">
              <a:defRPr/>
            </a:pPr>
            <a:endParaRPr lang="de-DE" sz="2200" dirty="0" smtClean="0">
              <a:solidFill>
                <a:srgbClr val="002060"/>
              </a:solidFill>
            </a:endParaRPr>
          </a:p>
          <a:p>
            <a:pPr marL="0" indent="0" eaLnBrk="1" hangingPunct="1">
              <a:defRPr/>
            </a:pPr>
            <a:r>
              <a:rPr lang="de-DE" sz="2200" dirty="0" smtClean="0">
                <a:solidFill>
                  <a:srgbClr val="002060"/>
                </a:solidFill>
              </a:rPr>
              <a:t>Häusliche Gewalt betrifft in den meisten Fällen </a:t>
            </a:r>
            <a:r>
              <a:rPr lang="de-DE" sz="2200" b="1" dirty="0" smtClean="0">
                <a:solidFill>
                  <a:srgbClr val="002060"/>
                </a:solidFill>
              </a:rPr>
              <a:t>Frauen und Kinder.</a:t>
            </a:r>
          </a:p>
          <a:p>
            <a:pPr>
              <a:defRPr/>
            </a:pPr>
            <a:endParaRPr lang="de-DE" dirty="0"/>
          </a:p>
        </p:txBody>
      </p:sp>
      <p:sp>
        <p:nvSpPr>
          <p:cNvPr id="8" name="Rectangle 2"/>
          <p:cNvSpPr txBox="1">
            <a:spLocks noChangeArrowheads="1"/>
          </p:cNvSpPr>
          <p:nvPr/>
        </p:nvSpPr>
        <p:spPr>
          <a:xfrm>
            <a:off x="468313" y="1196975"/>
            <a:ext cx="8229600" cy="706438"/>
          </a:xfrm>
          <a:prstGeom prst="rect">
            <a:avLst/>
          </a:prstGeom>
        </p:spPr>
        <p:txBody>
          <a:bodyPr/>
          <a:lstStyle/>
          <a:p>
            <a:pPr>
              <a:defRPr/>
            </a:pPr>
            <a:r>
              <a:rPr lang="de-DE" sz="2800" b="1" kern="0" dirty="0">
                <a:solidFill>
                  <a:srgbClr val="CC0000"/>
                </a:solidFill>
                <a:latin typeface="+mj-lt"/>
                <a:ea typeface="+mj-ea"/>
                <a:cs typeface="+mj-cs"/>
              </a:rPr>
              <a:t>Häusliche</a:t>
            </a:r>
            <a:r>
              <a:rPr lang="en-US" sz="2800" b="1" kern="0" dirty="0">
                <a:solidFill>
                  <a:srgbClr val="CC0000"/>
                </a:solidFill>
                <a:latin typeface="+mj-lt"/>
                <a:ea typeface="+mj-ea"/>
                <a:cs typeface="+mj-cs"/>
              </a:rPr>
              <a:t> </a:t>
            </a:r>
            <a:r>
              <a:rPr lang="de-DE" sz="2800" b="1" kern="0" dirty="0">
                <a:solidFill>
                  <a:srgbClr val="CC0000"/>
                </a:solidFill>
                <a:latin typeface="+mj-lt"/>
                <a:ea typeface="+mj-ea"/>
                <a:cs typeface="+mj-cs"/>
              </a:rPr>
              <a:t>Gewalt</a:t>
            </a:r>
            <a:r>
              <a:rPr lang="en-US" sz="2800" b="1" kern="0" dirty="0">
                <a:solidFill>
                  <a:srgbClr val="CC0000"/>
                </a:solidFill>
                <a:latin typeface="+mj-lt"/>
                <a:ea typeface="+mj-ea"/>
                <a:cs typeface="+mj-cs"/>
              </a:rPr>
              <a:t>  –  </a:t>
            </a:r>
            <a:r>
              <a:rPr lang="en-US" sz="2800" b="1" kern="0" dirty="0" err="1">
                <a:solidFill>
                  <a:srgbClr val="CC0000"/>
                </a:solidFill>
                <a:latin typeface="+mj-lt"/>
                <a:ea typeface="+mj-ea"/>
                <a:cs typeface="+mj-cs"/>
              </a:rPr>
              <a:t>ein</a:t>
            </a:r>
            <a:r>
              <a:rPr lang="en-US" sz="2800" b="1" kern="0" dirty="0">
                <a:solidFill>
                  <a:srgbClr val="CC0000"/>
                </a:solidFill>
                <a:latin typeface="+mj-lt"/>
                <a:ea typeface="+mj-ea"/>
                <a:cs typeface="+mj-cs"/>
              </a:rPr>
              <a:t> </a:t>
            </a:r>
            <a:r>
              <a:rPr lang="en-US" sz="2800" b="1" kern="0" dirty="0" err="1">
                <a:solidFill>
                  <a:srgbClr val="CC0000"/>
                </a:solidFill>
                <a:latin typeface="+mj-lt"/>
                <a:ea typeface="+mj-ea"/>
                <a:cs typeface="+mj-cs"/>
              </a:rPr>
              <a:t>globales</a:t>
            </a:r>
            <a:r>
              <a:rPr lang="en-US" sz="2800" b="1" kern="0" dirty="0">
                <a:solidFill>
                  <a:srgbClr val="CC0000"/>
                </a:solidFill>
                <a:latin typeface="+mj-lt"/>
                <a:ea typeface="+mj-ea"/>
                <a:cs typeface="+mj-cs"/>
              </a:rPr>
              <a:t> Problem</a:t>
            </a:r>
          </a:p>
        </p:txBody>
      </p:sp>
      <p:pic>
        <p:nvPicPr>
          <p:cNvPr id="29703" name="Picture 4" descr="j0438066[1]"/>
          <p:cNvPicPr>
            <a:picLocks noChangeAspect="1" noChangeArrowheads="1"/>
          </p:cNvPicPr>
          <p:nvPr/>
        </p:nvPicPr>
        <p:blipFill>
          <a:blip r:embed="rId3" cstate="print"/>
          <a:srcRect/>
          <a:stretch>
            <a:fillRect/>
          </a:stretch>
        </p:blipFill>
        <p:spPr bwMode="auto">
          <a:xfrm>
            <a:off x="5580063" y="2636838"/>
            <a:ext cx="2879725"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5163" y="1341438"/>
            <a:ext cx="8181975" cy="647700"/>
          </a:xfrm>
        </p:spPr>
        <p:txBody>
          <a:bodyPr/>
          <a:lstStyle/>
          <a:p>
            <a:pPr>
              <a:defRPr/>
            </a:pPr>
            <a:r>
              <a:rPr lang="de-DE" sz="2400" dirty="0" smtClean="0">
                <a:solidFill>
                  <a:srgbClr val="FF0000"/>
                </a:solidFill>
                <a:effectLst>
                  <a:outerShdw blurRad="38100" dist="38100" dir="2700000" algn="tl">
                    <a:srgbClr val="C0C0C0"/>
                  </a:outerShdw>
                </a:effectLst>
              </a:rPr>
              <a:t/>
            </a:r>
            <a:br>
              <a:rPr lang="de-DE" sz="2400" dirty="0" smtClean="0">
                <a:solidFill>
                  <a:srgbClr val="FF0000"/>
                </a:solidFill>
                <a:effectLst>
                  <a:outerShdw blurRad="38100" dist="38100" dir="2700000" algn="tl">
                    <a:srgbClr val="C0C0C0"/>
                  </a:outerShdw>
                </a:effectLst>
              </a:rPr>
            </a:br>
            <a:r>
              <a:rPr lang="de-DE" sz="2800" kern="1200" dirty="0">
                <a:latin typeface="+mn-lt"/>
                <a:ea typeface="+mn-ea"/>
                <a:cs typeface="+mn-cs"/>
              </a:rPr>
              <a:t>Ausmaß häuslicher Gewalt gegen Frauen</a:t>
            </a:r>
            <a:br>
              <a:rPr lang="de-DE" sz="2800" kern="1200" dirty="0">
                <a:latin typeface="+mn-lt"/>
                <a:ea typeface="+mn-ea"/>
                <a:cs typeface="+mn-cs"/>
              </a:rPr>
            </a:br>
            <a:r>
              <a:rPr lang="de-DE" sz="100" kern="1200" dirty="0" smtClean="0">
                <a:latin typeface="+mn-lt"/>
                <a:ea typeface="+mn-ea"/>
                <a:cs typeface="+mn-cs"/>
              </a:rPr>
              <a:t/>
            </a:r>
            <a:br>
              <a:rPr lang="de-DE" sz="100" kern="1200" dirty="0" smtClean="0">
                <a:latin typeface="+mn-lt"/>
                <a:ea typeface="+mn-ea"/>
                <a:cs typeface="+mn-cs"/>
              </a:rPr>
            </a:br>
            <a:r>
              <a:rPr lang="de-DE" sz="2000" kern="1200" dirty="0" smtClean="0">
                <a:latin typeface="+mn-lt"/>
                <a:ea typeface="+mn-ea"/>
                <a:cs typeface="+mn-cs"/>
              </a:rPr>
              <a:t>Ergebnisse </a:t>
            </a:r>
            <a:r>
              <a:rPr lang="de-DE" sz="2000" kern="1200" dirty="0">
                <a:latin typeface="+mn-lt"/>
                <a:ea typeface="+mn-ea"/>
                <a:cs typeface="+mn-cs"/>
              </a:rPr>
              <a:t>der Repräsentativstudie (Müller/Schröttle 2004. BMFSFJ) </a:t>
            </a:r>
            <a:r>
              <a:rPr lang="de-DE" sz="2000" kern="1200" dirty="0" smtClean="0">
                <a:latin typeface="+mn-lt"/>
                <a:ea typeface="+mn-ea"/>
                <a:cs typeface="+mn-cs"/>
              </a:rPr>
              <a:t>und FRA </a:t>
            </a:r>
            <a:r>
              <a:rPr lang="de-DE" sz="2000" kern="1200" dirty="0">
                <a:latin typeface="+mn-lt"/>
                <a:ea typeface="+mn-ea"/>
                <a:cs typeface="+mn-cs"/>
              </a:rPr>
              <a:t>Studie 2014</a:t>
            </a:r>
          </a:p>
        </p:txBody>
      </p:sp>
      <p:sp>
        <p:nvSpPr>
          <p:cNvPr id="5" name="Fußzeilenplatzhalter 4"/>
          <p:cNvSpPr>
            <a:spLocks noGrp="1"/>
          </p:cNvSpPr>
          <p:nvPr>
            <p:ph type="ftr" sz="quarter" idx="10"/>
          </p:nvPr>
        </p:nvSpPr>
        <p:spPr/>
        <p:txBody>
          <a:bodyPr/>
          <a:lstStyle/>
          <a:p>
            <a:pPr>
              <a:defRPr/>
            </a:pPr>
            <a:r>
              <a:rPr lang="en-US" dirty="0"/>
              <a:t>© </a:t>
            </a:r>
            <a:r>
              <a:rPr lang="de-DE" dirty="0"/>
              <a:t>BIG Koordinierung</a:t>
            </a:r>
          </a:p>
        </p:txBody>
      </p:sp>
      <p:sp>
        <p:nvSpPr>
          <p:cNvPr id="4" name="Datumsplatzhalter 3"/>
          <p:cNvSpPr>
            <a:spLocks noGrp="1"/>
          </p:cNvSpPr>
          <p:nvPr>
            <p:ph type="dt" sz="quarter" idx="11"/>
          </p:nvPr>
        </p:nvSpPr>
        <p:spPr/>
        <p:txBody>
          <a:bodyPr/>
          <a:lstStyle/>
          <a:p>
            <a:pPr>
              <a:defRPr/>
            </a:pPr>
            <a:fld id="{B9CAD50A-7800-427A-AE19-CCE4E5C0D6C0}" type="datetime1">
              <a:rPr lang="de-DE"/>
              <a:pPr>
                <a:defRPr/>
              </a:pPr>
              <a:t>11.05.2016</a:t>
            </a:fld>
            <a:endParaRPr lang="de-DE"/>
          </a:p>
        </p:txBody>
      </p:sp>
      <p:sp>
        <p:nvSpPr>
          <p:cNvPr id="31749" name="Foliennummernplatzhalter 5"/>
          <p:cNvSpPr>
            <a:spLocks noGrp="1"/>
          </p:cNvSpPr>
          <p:nvPr>
            <p:ph type="sldNum" sz="quarter" idx="12"/>
          </p:nvPr>
        </p:nvSpPr>
        <p:spPr>
          <a:noFill/>
        </p:spPr>
        <p:txBody>
          <a:bodyPr/>
          <a:lstStyle/>
          <a:p>
            <a:fld id="{6CEF9395-135A-427B-8F44-238A0E9C4A3B}" type="slidenum">
              <a:rPr lang="de-DE" altLang="de-DE"/>
              <a:pPr/>
              <a:t>5</a:t>
            </a:fld>
            <a:endParaRPr lang="de-DE" altLang="de-DE"/>
          </a:p>
        </p:txBody>
      </p:sp>
      <p:sp>
        <p:nvSpPr>
          <p:cNvPr id="3" name="Inhaltsplatzhalter 2"/>
          <p:cNvSpPr>
            <a:spLocks noGrp="1"/>
          </p:cNvSpPr>
          <p:nvPr>
            <p:ph idx="4294967295"/>
          </p:nvPr>
        </p:nvSpPr>
        <p:spPr>
          <a:xfrm>
            <a:off x="684213" y="2536825"/>
            <a:ext cx="8229600" cy="4392613"/>
          </a:xfrm>
        </p:spPr>
        <p:txBody>
          <a:bodyPr/>
          <a:lstStyle/>
          <a:p>
            <a:pPr marL="324000">
              <a:lnSpc>
                <a:spcPct val="90000"/>
              </a:lnSpc>
              <a:buFont typeface="Arial" panose="020B0604020202020204" pitchFamily="34" charset="0"/>
              <a:buChar char="•"/>
              <a:defRPr/>
            </a:pPr>
            <a:endParaRPr lang="de-DE" sz="500" dirty="0" smtClean="0"/>
          </a:p>
          <a:p>
            <a:pPr marL="324000" eaLnBrk="1" hangingPunct="1">
              <a:lnSpc>
                <a:spcPct val="90000"/>
              </a:lnSpc>
              <a:buFont typeface="Arial" panose="020B0604020202020204" pitchFamily="34" charset="0"/>
              <a:buChar char="•"/>
              <a:defRPr/>
            </a:pPr>
            <a:r>
              <a:rPr lang="de-DE" sz="2400" dirty="0">
                <a:solidFill>
                  <a:srgbClr val="002060"/>
                </a:solidFill>
              </a:rPr>
              <a:t>Die meisten Gewaltakte gegen Frauen gehen von ihrem Partner /</a:t>
            </a:r>
            <a:r>
              <a:rPr lang="de-DE" sz="2400" dirty="0" smtClean="0">
                <a:solidFill>
                  <a:srgbClr val="002060"/>
                </a:solidFill>
              </a:rPr>
              <a:t>Ex-Partner  </a:t>
            </a:r>
            <a:r>
              <a:rPr lang="de-DE" sz="2400" dirty="0">
                <a:solidFill>
                  <a:srgbClr val="002060"/>
                </a:solidFill>
              </a:rPr>
              <a:t>aus.</a:t>
            </a:r>
          </a:p>
          <a:p>
            <a:pPr marL="0" indent="0" eaLnBrk="1" hangingPunct="1">
              <a:lnSpc>
                <a:spcPct val="90000"/>
              </a:lnSpc>
              <a:defRPr/>
            </a:pPr>
            <a:endParaRPr lang="de-DE" sz="1600" dirty="0">
              <a:solidFill>
                <a:srgbClr val="002060"/>
              </a:solidFill>
            </a:endParaRPr>
          </a:p>
          <a:p>
            <a:pPr marL="0" indent="0" eaLnBrk="1" hangingPunct="1">
              <a:lnSpc>
                <a:spcPct val="90000"/>
              </a:lnSpc>
              <a:defRPr/>
            </a:pPr>
            <a:endParaRPr lang="de-DE" sz="1600" dirty="0" smtClean="0">
              <a:solidFill>
                <a:srgbClr val="002060"/>
              </a:solidFill>
            </a:endParaRPr>
          </a:p>
          <a:p>
            <a:pPr marL="0" indent="0" eaLnBrk="1" hangingPunct="1">
              <a:lnSpc>
                <a:spcPct val="90000"/>
              </a:lnSpc>
              <a:defRPr/>
            </a:pPr>
            <a:endParaRPr lang="de-DE" sz="1600" dirty="0">
              <a:solidFill>
                <a:srgbClr val="002060"/>
              </a:solidFill>
            </a:endParaRPr>
          </a:p>
          <a:p>
            <a:pPr marL="324000" eaLnBrk="1" hangingPunct="1">
              <a:lnSpc>
                <a:spcPct val="90000"/>
              </a:lnSpc>
              <a:buFont typeface="Arial" panose="020B0604020202020204" pitchFamily="34" charset="0"/>
              <a:buChar char="•"/>
              <a:defRPr/>
            </a:pPr>
            <a:r>
              <a:rPr lang="de-DE" sz="2400" dirty="0">
                <a:solidFill>
                  <a:srgbClr val="002060"/>
                </a:solidFill>
              </a:rPr>
              <a:t>In Europa erleiden durchschnittlich 22 % aller Frauen Gewalt durch einen (ehemaligen) Beziehungspartner </a:t>
            </a:r>
            <a:r>
              <a:rPr lang="de-DE" sz="1800" dirty="0">
                <a:solidFill>
                  <a:srgbClr val="002060"/>
                </a:solidFill>
              </a:rPr>
              <a:t>(FRA Studie 2014).</a:t>
            </a:r>
          </a:p>
          <a:p>
            <a:pPr marL="324000" eaLnBrk="1" hangingPunct="1">
              <a:lnSpc>
                <a:spcPct val="90000"/>
              </a:lnSpc>
              <a:defRPr/>
            </a:pPr>
            <a:endParaRPr lang="de-DE" sz="2400" dirty="0">
              <a:solidFill>
                <a:srgbClr val="002060"/>
              </a:solidFill>
            </a:endParaRPr>
          </a:p>
          <a:p>
            <a:pPr marL="324000">
              <a:lnSpc>
                <a:spcPct val="90000"/>
              </a:lnSpc>
              <a:defRPr/>
            </a:pPr>
            <a:endParaRPr lang="de-DE" sz="1800" dirty="0"/>
          </a:p>
          <a:p>
            <a:pPr marL="324000">
              <a:defRPr/>
            </a:pP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95288" y="836613"/>
            <a:ext cx="8229600" cy="1223962"/>
          </a:xfrm>
        </p:spPr>
        <p:txBody>
          <a:bodyPr/>
          <a:lstStyle/>
          <a:p>
            <a:pPr>
              <a:defRPr/>
            </a:pPr>
            <a:r>
              <a:rPr lang="de-DE" sz="2400" dirty="0" smtClean="0">
                <a:solidFill>
                  <a:srgbClr val="FF0000"/>
                </a:solidFill>
                <a:effectLst>
                  <a:outerShdw blurRad="38100" dist="38100" dir="2700000" algn="tl">
                    <a:srgbClr val="C0C0C0"/>
                  </a:outerShdw>
                </a:effectLst>
              </a:rPr>
              <a:t>Ausmaß der Gewalt: Ergebnisse der Repräsentativstudie (Müller/</a:t>
            </a:r>
            <a:r>
              <a:rPr lang="de-DE" sz="2400" dirty="0" err="1" smtClean="0">
                <a:solidFill>
                  <a:srgbClr val="FF0000"/>
                </a:solidFill>
                <a:effectLst>
                  <a:outerShdw blurRad="38100" dist="38100" dir="2700000" algn="tl">
                    <a:srgbClr val="C0C0C0"/>
                  </a:outerShdw>
                </a:effectLst>
              </a:rPr>
              <a:t>Schröttle</a:t>
            </a:r>
            <a:r>
              <a:rPr lang="de-DE" sz="2400" dirty="0" smtClean="0">
                <a:solidFill>
                  <a:srgbClr val="FF0000"/>
                </a:solidFill>
                <a:effectLst>
                  <a:outerShdw blurRad="38100" dist="38100" dir="2700000" algn="tl">
                    <a:srgbClr val="C0C0C0"/>
                  </a:outerShdw>
                </a:effectLst>
              </a:rPr>
              <a:t> 2004. BMFSFJ)</a:t>
            </a:r>
            <a:endParaRPr lang="de-DE" sz="2400" dirty="0">
              <a:solidFill>
                <a:srgbClr val="FF0000"/>
              </a:solidFill>
            </a:endParaRPr>
          </a:p>
        </p:txBody>
      </p:sp>
      <p:sp>
        <p:nvSpPr>
          <p:cNvPr id="33795" name="Inhaltsplatzhalter 1"/>
          <p:cNvSpPr>
            <a:spLocks noGrp="1"/>
          </p:cNvSpPr>
          <p:nvPr>
            <p:ph idx="1"/>
          </p:nvPr>
        </p:nvSpPr>
        <p:spPr/>
        <p:txBody>
          <a:bodyPr/>
          <a:lstStyle/>
          <a:p>
            <a:r>
              <a:rPr lang="de-DE" altLang="de-DE" b="1" dirty="0" smtClean="0"/>
              <a:t>Jede vierte Frau in Deutschland (25%)</a:t>
            </a:r>
            <a:r>
              <a:rPr lang="de-DE" altLang="de-DE" dirty="0" smtClean="0"/>
              <a:t> erlebt  mindestens einmal körperliche und/oder sexuelle Gewalt durch ihren Lebenspartner. </a:t>
            </a:r>
          </a:p>
          <a:p>
            <a:pPr>
              <a:buFont typeface="Wingdings" pitchFamily="2" charset="2"/>
              <a:buNone/>
            </a:pPr>
            <a:endParaRPr lang="de-DE" altLang="de-DE" dirty="0" smtClean="0"/>
          </a:p>
          <a:p>
            <a:r>
              <a:rPr lang="de-DE" altLang="de-DE" dirty="0" smtClean="0"/>
              <a:t>31%: 	 einmalige Gewaltsituation</a:t>
            </a:r>
          </a:p>
          <a:p>
            <a:r>
              <a:rPr lang="de-DE" altLang="de-DE" dirty="0" smtClean="0"/>
              <a:t>36%: 	 2-10 Situationen schwerer Gewalt</a:t>
            </a:r>
          </a:p>
          <a:p>
            <a:r>
              <a:rPr lang="de-DE" altLang="de-DE" b="1" dirty="0" smtClean="0"/>
              <a:t>33%:	 bis zu mehr als 40 Situationen schwerster, lang anhaltender Gewalt</a:t>
            </a:r>
          </a:p>
          <a:p>
            <a:endParaRPr lang="de-DE" altLang="de-DE" dirty="0" smtClean="0"/>
          </a:p>
        </p:txBody>
      </p:sp>
      <p:sp>
        <p:nvSpPr>
          <p:cNvPr id="4" name="Datumsplatzhalter 3"/>
          <p:cNvSpPr>
            <a:spLocks noGrp="1"/>
          </p:cNvSpPr>
          <p:nvPr>
            <p:ph type="dt" sz="quarter" idx="10"/>
          </p:nvPr>
        </p:nvSpPr>
        <p:spPr/>
        <p:txBody>
          <a:bodyPr/>
          <a:lstStyle/>
          <a:p>
            <a:pPr>
              <a:defRPr/>
            </a:pPr>
            <a:fld id="{8CDC0C33-750F-4507-96D8-081DDCAACADC}" type="datetime1">
              <a:rPr lang="de-DE" smtClean="0"/>
              <a:pPr>
                <a:defRPr/>
              </a:pPr>
              <a:t>11.05.2016</a:t>
            </a:fld>
            <a:endParaRPr lang="de-DE"/>
          </a:p>
        </p:txBody>
      </p:sp>
      <p:sp>
        <p:nvSpPr>
          <p:cNvPr id="3" name="Fußzeilenplatzhalter 2"/>
          <p:cNvSpPr>
            <a:spLocks noGrp="1"/>
          </p:cNvSpPr>
          <p:nvPr>
            <p:ph type="ftr" sz="quarter" idx="11"/>
          </p:nvPr>
        </p:nvSpPr>
        <p:spPr/>
        <p:txBody>
          <a:bodyPr/>
          <a:lstStyle/>
          <a:p>
            <a:pPr>
              <a:defRPr/>
            </a:pPr>
            <a:r>
              <a:rPr lang="en-US" smtClean="0"/>
              <a:t>© </a:t>
            </a:r>
            <a:r>
              <a:rPr lang="de-DE" smtClean="0"/>
              <a:t>BIG Koordinierung</a:t>
            </a:r>
            <a:endParaRPr lang="de-DE"/>
          </a:p>
        </p:txBody>
      </p:sp>
      <p:sp>
        <p:nvSpPr>
          <p:cNvPr id="33798" name="Foliennummernplatzhalter 4"/>
          <p:cNvSpPr>
            <a:spLocks noGrp="1"/>
          </p:cNvSpPr>
          <p:nvPr>
            <p:ph type="sldNum" sz="quarter" idx="12"/>
          </p:nvPr>
        </p:nvSpPr>
        <p:spPr>
          <a:noFill/>
        </p:spPr>
        <p:txBody>
          <a:bodyPr/>
          <a:lstStyle/>
          <a:p>
            <a:fld id="{F6ACC66B-E91E-45DB-8FAD-8A5343BE38CC}" type="slidenum">
              <a:rPr lang="de-DE" altLang="de-DE"/>
              <a:pPr/>
              <a:t>6</a:t>
            </a:fld>
            <a:endParaRPr lang="de-DE" alt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836613"/>
            <a:ext cx="8229600" cy="1066800"/>
          </a:xfrm>
        </p:spPr>
        <p:txBody>
          <a:bodyPr/>
          <a:lstStyle/>
          <a:p>
            <a:pPr>
              <a:defRPr/>
            </a:pPr>
            <a:r>
              <a:rPr lang="de-DE" sz="2400" dirty="0" smtClean="0">
                <a:solidFill>
                  <a:srgbClr val="FF0000"/>
                </a:solidFill>
                <a:effectLst>
                  <a:outerShdw blurRad="38100" dist="38100" dir="2700000" algn="tl">
                    <a:srgbClr val="C0C0C0"/>
                  </a:outerShdw>
                </a:effectLst>
              </a:rPr>
              <a:t>Ausmaß häuslicher Gewalt gegen Frauen</a:t>
            </a:r>
            <a:br>
              <a:rPr lang="de-DE" sz="2400" dirty="0" smtClean="0">
                <a:solidFill>
                  <a:srgbClr val="FF0000"/>
                </a:solidFill>
                <a:effectLst>
                  <a:outerShdw blurRad="38100" dist="38100" dir="2700000" algn="tl">
                    <a:srgbClr val="C0C0C0"/>
                  </a:outerShdw>
                </a:effectLst>
              </a:rPr>
            </a:br>
            <a:r>
              <a:rPr lang="de-DE" sz="2400" dirty="0" smtClean="0">
                <a:solidFill>
                  <a:srgbClr val="FF0000"/>
                </a:solidFill>
                <a:effectLst>
                  <a:outerShdw blurRad="38100" dist="38100" dir="2700000" algn="tl">
                    <a:srgbClr val="C0C0C0"/>
                  </a:outerShdw>
                </a:effectLst>
              </a:rPr>
              <a:t> Ergebnisse der Repräsentativstudie </a:t>
            </a:r>
            <a:br>
              <a:rPr lang="de-DE" sz="2400" dirty="0" smtClean="0">
                <a:solidFill>
                  <a:srgbClr val="FF0000"/>
                </a:solidFill>
                <a:effectLst>
                  <a:outerShdw blurRad="38100" dist="38100" dir="2700000" algn="tl">
                    <a:srgbClr val="C0C0C0"/>
                  </a:outerShdw>
                </a:effectLst>
              </a:rPr>
            </a:br>
            <a:r>
              <a:rPr lang="de-DE" sz="2400" dirty="0" smtClean="0">
                <a:solidFill>
                  <a:srgbClr val="FF0000"/>
                </a:solidFill>
                <a:effectLst>
                  <a:outerShdw blurRad="38100" dist="38100" dir="2700000" algn="tl">
                    <a:srgbClr val="C0C0C0"/>
                  </a:outerShdw>
                </a:effectLst>
              </a:rPr>
              <a:t>(Müller/</a:t>
            </a:r>
            <a:r>
              <a:rPr lang="de-DE" sz="2400" dirty="0" err="1" smtClean="0">
                <a:solidFill>
                  <a:srgbClr val="FF0000"/>
                </a:solidFill>
                <a:effectLst>
                  <a:outerShdw blurRad="38100" dist="38100" dir="2700000" algn="tl">
                    <a:srgbClr val="C0C0C0"/>
                  </a:outerShdw>
                </a:effectLst>
              </a:rPr>
              <a:t>Schröttle</a:t>
            </a:r>
            <a:r>
              <a:rPr lang="de-DE" sz="2400" dirty="0" smtClean="0">
                <a:solidFill>
                  <a:srgbClr val="FF0000"/>
                </a:solidFill>
                <a:effectLst>
                  <a:outerShdw blurRad="38100" dist="38100" dir="2700000" algn="tl">
                    <a:srgbClr val="C0C0C0"/>
                  </a:outerShdw>
                </a:effectLst>
              </a:rPr>
              <a:t> 2004. BMFSFJ)</a:t>
            </a:r>
            <a:endParaRPr lang="de-DE" sz="2400" dirty="0">
              <a:solidFill>
                <a:srgbClr val="FF0000"/>
              </a:solidFill>
            </a:endParaRPr>
          </a:p>
        </p:txBody>
      </p:sp>
      <p:sp>
        <p:nvSpPr>
          <p:cNvPr id="35843" name="Inhaltsplatzhalter 2"/>
          <p:cNvSpPr>
            <a:spLocks noGrp="1"/>
          </p:cNvSpPr>
          <p:nvPr>
            <p:ph idx="1"/>
          </p:nvPr>
        </p:nvSpPr>
        <p:spPr/>
        <p:txBody>
          <a:bodyPr/>
          <a:lstStyle/>
          <a:p>
            <a:pPr>
              <a:lnSpc>
                <a:spcPct val="90000"/>
              </a:lnSpc>
            </a:pPr>
            <a:r>
              <a:rPr lang="de-DE" altLang="de-DE" u="sng" smtClean="0">
                <a:latin typeface="Verdana" pitchFamily="34" charset="0"/>
              </a:rPr>
              <a:t>Migrantinnen</a:t>
            </a:r>
            <a:r>
              <a:rPr lang="de-DE" altLang="de-DE" smtClean="0">
                <a:latin typeface="Verdana" pitchFamily="34" charset="0"/>
              </a:rPr>
              <a:t> in Deutschland z. T. stärker betroffen</a:t>
            </a:r>
          </a:p>
          <a:p>
            <a:pPr>
              <a:lnSpc>
                <a:spcPct val="90000"/>
              </a:lnSpc>
              <a:buFont typeface="Wingdings" pitchFamily="2" charset="2"/>
              <a:buNone/>
            </a:pPr>
            <a:r>
              <a:rPr lang="de-DE" altLang="de-DE" smtClean="0">
                <a:latin typeface="Verdana" pitchFamily="34" charset="0"/>
              </a:rPr>
              <a:t>	(Türkei: 38%; Osteuropa: 28%)</a:t>
            </a:r>
          </a:p>
          <a:p>
            <a:pPr>
              <a:lnSpc>
                <a:spcPct val="90000"/>
              </a:lnSpc>
              <a:buFont typeface="Wingdings" pitchFamily="2" charset="2"/>
              <a:buNone/>
            </a:pPr>
            <a:endParaRPr lang="de-DE" altLang="de-DE" smtClean="0">
              <a:latin typeface="Verdana" pitchFamily="34" charset="0"/>
            </a:endParaRPr>
          </a:p>
          <a:p>
            <a:pPr>
              <a:lnSpc>
                <a:spcPct val="90000"/>
              </a:lnSpc>
            </a:pPr>
            <a:r>
              <a:rPr lang="de-DE" altLang="de-DE" smtClean="0">
                <a:latin typeface="Verdana" pitchFamily="34" charset="0"/>
              </a:rPr>
              <a:t>Jährlich flüchten ca. 2</a:t>
            </a:r>
            <a:r>
              <a:rPr lang="de-DE" altLang="de-DE" u="sng" smtClean="0">
                <a:latin typeface="Verdana" pitchFamily="34" charset="0"/>
              </a:rPr>
              <a:t>5.000 Frauen und 25.000 Kinder</a:t>
            </a:r>
            <a:r>
              <a:rPr lang="de-DE" altLang="de-DE" smtClean="0">
                <a:latin typeface="Verdana" pitchFamily="34" charset="0"/>
              </a:rPr>
              <a:t> in ein Frauenhaus.</a:t>
            </a:r>
          </a:p>
          <a:p>
            <a:pPr>
              <a:lnSpc>
                <a:spcPct val="90000"/>
              </a:lnSpc>
              <a:buFont typeface="Wingdings" pitchFamily="2" charset="2"/>
              <a:buNone/>
            </a:pPr>
            <a:endParaRPr lang="de-DE" altLang="de-DE" smtClean="0">
              <a:latin typeface="Verdana" pitchFamily="34" charset="0"/>
            </a:endParaRPr>
          </a:p>
          <a:p>
            <a:pPr>
              <a:lnSpc>
                <a:spcPct val="90000"/>
              </a:lnSpc>
            </a:pPr>
            <a:r>
              <a:rPr lang="de-DE" altLang="de-DE" smtClean="0">
                <a:latin typeface="Verdana" pitchFamily="34" charset="0"/>
              </a:rPr>
              <a:t>Bundesweit : ca. 400 FH </a:t>
            </a:r>
          </a:p>
          <a:p>
            <a:pPr>
              <a:lnSpc>
                <a:spcPct val="90000"/>
              </a:lnSpc>
            </a:pPr>
            <a:r>
              <a:rPr lang="de-DE" altLang="de-DE" smtClean="0">
                <a:latin typeface="Verdana" pitchFamily="34" charset="0"/>
              </a:rPr>
              <a:t>Berlin: 6 FH mit ca. 320 Plätzen</a:t>
            </a:r>
          </a:p>
          <a:p>
            <a:endParaRPr lang="de-DE" altLang="de-DE" smtClean="0"/>
          </a:p>
        </p:txBody>
      </p:sp>
      <p:sp>
        <p:nvSpPr>
          <p:cNvPr id="4" name="Datumsplatzhalter 3"/>
          <p:cNvSpPr>
            <a:spLocks noGrp="1"/>
          </p:cNvSpPr>
          <p:nvPr>
            <p:ph type="dt" sz="quarter" idx="10"/>
          </p:nvPr>
        </p:nvSpPr>
        <p:spPr/>
        <p:txBody>
          <a:bodyPr/>
          <a:lstStyle/>
          <a:p>
            <a:pPr>
              <a:defRPr/>
            </a:pPr>
            <a:fld id="{6144DE6B-5942-4F1D-9A56-8225CE1BA269}" type="datetime1">
              <a:rPr lang="de-DE" smtClean="0"/>
              <a:pPr>
                <a:defRPr/>
              </a:pPr>
              <a:t>11.05.2016</a:t>
            </a:fld>
            <a:endParaRPr lang="de-DE"/>
          </a:p>
        </p:txBody>
      </p:sp>
      <p:sp>
        <p:nvSpPr>
          <p:cNvPr id="5" name="Fußzeilenplatzhalter 4"/>
          <p:cNvSpPr>
            <a:spLocks noGrp="1"/>
          </p:cNvSpPr>
          <p:nvPr>
            <p:ph type="ftr" sz="quarter" idx="11"/>
          </p:nvPr>
        </p:nvSpPr>
        <p:spPr/>
        <p:txBody>
          <a:bodyPr/>
          <a:lstStyle/>
          <a:p>
            <a:pPr>
              <a:defRPr/>
            </a:pPr>
            <a:r>
              <a:rPr lang="en-US" smtClean="0"/>
              <a:t>© </a:t>
            </a:r>
            <a:r>
              <a:rPr lang="de-DE" smtClean="0"/>
              <a:t>BIG Hotline</a:t>
            </a:r>
            <a:endParaRPr lang="de-DE"/>
          </a:p>
        </p:txBody>
      </p:sp>
      <p:sp>
        <p:nvSpPr>
          <p:cNvPr id="35846" name="Foliennummernplatzhalter 5"/>
          <p:cNvSpPr>
            <a:spLocks noGrp="1"/>
          </p:cNvSpPr>
          <p:nvPr>
            <p:ph type="sldNum" sz="quarter" idx="12"/>
          </p:nvPr>
        </p:nvSpPr>
        <p:spPr>
          <a:noFill/>
        </p:spPr>
        <p:txBody>
          <a:bodyPr/>
          <a:lstStyle/>
          <a:p>
            <a:fld id="{2EE9FBE6-B379-4FDB-9E3A-00694999E2A2}" type="slidenum">
              <a:rPr lang="de-DE" altLang="de-DE"/>
              <a:pPr/>
              <a:t>7</a:t>
            </a:fld>
            <a:endParaRPr lang="de-DE" alt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3" y="1124744"/>
            <a:ext cx="7704336" cy="5186035"/>
          </a:xfrm>
          <a:prstGeom prst="rect">
            <a:avLst/>
          </a:prstGeom>
          <a:noFill/>
        </p:spPr>
        <p:txBody>
          <a:bodyPr wrap="square">
            <a:spAutoFit/>
          </a:bodyPr>
          <a:lstStyle/>
          <a:p>
            <a:pPr eaLnBrk="1" hangingPunct="1">
              <a:spcBef>
                <a:spcPct val="50000"/>
              </a:spcBef>
              <a:buClr>
                <a:srgbClr val="00305D"/>
              </a:buClr>
              <a:buSzPct val="100000"/>
              <a:buFont typeface="Times New Roman" panose="02020603050405020304" pitchFamily="18" charset="0"/>
              <a:buNone/>
              <a:defRPr/>
            </a:pPr>
            <a:endParaRPr lang="de-DE" sz="1600" dirty="0">
              <a:solidFill>
                <a:srgbClr val="00305D"/>
              </a:solidFill>
            </a:endParaRPr>
          </a:p>
          <a:p>
            <a:pPr marL="342900" indent="-342900">
              <a:spcBef>
                <a:spcPct val="50000"/>
              </a:spcBef>
              <a:buClr>
                <a:srgbClr val="DB0132"/>
              </a:buClr>
              <a:buSzPct val="100000"/>
              <a:buFont typeface="+mj-lt"/>
              <a:buAutoNum type="arabicPeriod"/>
              <a:defRPr/>
            </a:pPr>
            <a:r>
              <a:rPr lang="de-DE" sz="1800" dirty="0">
                <a:latin typeface="Arial" pitchFamily="34" charset="0"/>
                <a:cs typeface="Arial" pitchFamily="34" charset="0"/>
              </a:rPr>
              <a:t>Haben Sie keine Angst vor vermeintlicher „Privatsphäre“ </a:t>
            </a:r>
          </a:p>
          <a:p>
            <a:pPr marL="342900" indent="-342900">
              <a:spcBef>
                <a:spcPct val="50000"/>
              </a:spcBef>
              <a:buClr>
                <a:srgbClr val="00305D"/>
              </a:buClr>
              <a:buSzPct val="100000"/>
              <a:buFont typeface="+mj-lt"/>
              <a:buAutoNum type="arabicPeriod"/>
              <a:defRPr/>
            </a:pPr>
            <a:r>
              <a:rPr lang="de-DE" sz="1800" dirty="0">
                <a:latin typeface="Arial" pitchFamily="34" charset="0"/>
                <a:cs typeface="Arial" pitchFamily="34" charset="0"/>
              </a:rPr>
              <a:t>Nehmen Sie Ihre eigenen Gefühle ernst</a:t>
            </a:r>
          </a:p>
          <a:p>
            <a:pPr marL="342900" indent="-342900">
              <a:spcBef>
                <a:spcPct val="50000"/>
              </a:spcBef>
              <a:buClr>
                <a:srgbClr val="00305D"/>
              </a:buClr>
              <a:buSzPct val="100000"/>
              <a:buFont typeface="+mj-lt"/>
              <a:buAutoNum type="arabicPeriod"/>
              <a:defRPr/>
            </a:pPr>
            <a:r>
              <a:rPr lang="de-DE" sz="1800" dirty="0">
                <a:latin typeface="Arial" pitchFamily="34" charset="0"/>
                <a:cs typeface="Arial" pitchFamily="34" charset="0"/>
              </a:rPr>
              <a:t>Sprechen Sie die Betroffene auf Ihren Verdacht an</a:t>
            </a:r>
          </a:p>
          <a:p>
            <a:pPr marL="342900" indent="-342900">
              <a:spcBef>
                <a:spcPct val="50000"/>
              </a:spcBef>
              <a:buClr>
                <a:srgbClr val="00305D"/>
              </a:buClr>
              <a:buSzPct val="100000"/>
              <a:buFont typeface="+mj-lt"/>
              <a:buAutoNum type="arabicPeriod"/>
              <a:defRPr/>
            </a:pPr>
            <a:r>
              <a:rPr lang="de-DE" sz="1800" dirty="0">
                <a:latin typeface="Arial" pitchFamily="34" charset="0"/>
                <a:cs typeface="Arial" pitchFamily="34" charset="0"/>
              </a:rPr>
              <a:t>Suchen Sie sich Verbündete</a:t>
            </a:r>
          </a:p>
          <a:p>
            <a:pPr marL="342900" indent="-342900">
              <a:spcBef>
                <a:spcPct val="50000"/>
              </a:spcBef>
              <a:buClr>
                <a:srgbClr val="00305D"/>
              </a:buClr>
              <a:buSzPct val="100000"/>
              <a:buFont typeface="+mj-lt"/>
              <a:buAutoNum type="arabicPeriod"/>
              <a:defRPr/>
            </a:pPr>
            <a:r>
              <a:rPr lang="de-DE" sz="1800" dirty="0">
                <a:latin typeface="Arial" pitchFamily="34" charset="0"/>
                <a:cs typeface="Arial" pitchFamily="34" charset="0"/>
              </a:rPr>
              <a:t>Unterbrechen Sie die Situation</a:t>
            </a:r>
          </a:p>
          <a:p>
            <a:pPr marL="342900" indent="-342900">
              <a:spcBef>
                <a:spcPct val="50000"/>
              </a:spcBef>
              <a:buClr>
                <a:srgbClr val="00305D"/>
              </a:buClr>
              <a:buSzPct val="100000"/>
              <a:buFont typeface="+mj-lt"/>
              <a:buAutoNum type="arabicPeriod"/>
              <a:defRPr/>
            </a:pPr>
            <a:r>
              <a:rPr lang="de-DE" sz="1800" dirty="0">
                <a:latin typeface="Arial" pitchFamily="34" charset="0"/>
                <a:cs typeface="Arial" pitchFamily="34" charset="0"/>
              </a:rPr>
              <a:t>Bringen Sie sich und andere nicht in zusätzliche Gefahr</a:t>
            </a:r>
          </a:p>
          <a:p>
            <a:pPr marL="342900" indent="-342900">
              <a:spcBef>
                <a:spcPct val="50000"/>
              </a:spcBef>
              <a:buClr>
                <a:srgbClr val="00305D"/>
              </a:buClr>
              <a:buSzPct val="100000"/>
              <a:buFont typeface="+mj-lt"/>
              <a:buAutoNum type="arabicPeriod"/>
              <a:defRPr/>
            </a:pPr>
            <a:r>
              <a:rPr lang="de-DE" sz="1800" dirty="0">
                <a:latin typeface="Arial" pitchFamily="34" charset="0"/>
                <a:cs typeface="Arial" pitchFamily="34" charset="0"/>
              </a:rPr>
              <a:t>Gehen Sie im Umgang mit dem Täter auf Nummer sicher</a:t>
            </a:r>
          </a:p>
          <a:p>
            <a:pPr marL="342900" indent="-342900">
              <a:spcBef>
                <a:spcPct val="50000"/>
              </a:spcBef>
              <a:buClr>
                <a:srgbClr val="00305D"/>
              </a:buClr>
              <a:buSzPct val="100000"/>
              <a:buFont typeface="+mj-lt"/>
              <a:buAutoNum type="arabicPeriod"/>
              <a:defRPr/>
            </a:pPr>
            <a:r>
              <a:rPr lang="de-DE" sz="1800" dirty="0">
                <a:latin typeface="Arial" pitchFamily="34" charset="0"/>
                <a:cs typeface="Arial" pitchFamily="34" charset="0"/>
              </a:rPr>
              <a:t>Holen Sie die Polizei</a:t>
            </a:r>
          </a:p>
          <a:p>
            <a:pPr marL="342900" indent="-342900">
              <a:spcBef>
                <a:spcPct val="50000"/>
              </a:spcBef>
              <a:buClr>
                <a:srgbClr val="00305D"/>
              </a:buClr>
              <a:buSzPct val="100000"/>
              <a:buFont typeface="+mj-lt"/>
              <a:buAutoNum type="arabicPeriod"/>
              <a:defRPr/>
            </a:pPr>
            <a:r>
              <a:rPr lang="de-DE" sz="1800" dirty="0">
                <a:latin typeface="Arial" pitchFamily="34" charset="0"/>
                <a:cs typeface="Arial" pitchFamily="34" charset="0"/>
              </a:rPr>
              <a:t>Machen Sie Ihre Hilfe nicht vom Verhalten der Betroffenen abhängig</a:t>
            </a:r>
          </a:p>
          <a:p>
            <a:pPr marL="342900" indent="-342900">
              <a:spcBef>
                <a:spcPct val="50000"/>
              </a:spcBef>
              <a:buClr>
                <a:srgbClr val="00305D"/>
              </a:buClr>
              <a:buSzPct val="100000"/>
              <a:buFont typeface="+mj-lt"/>
              <a:buAutoNum type="arabicPeriod"/>
              <a:defRPr/>
            </a:pPr>
            <a:r>
              <a:rPr lang="de-DE" sz="1800" dirty="0">
                <a:latin typeface="Arial" pitchFamily="34" charset="0"/>
                <a:cs typeface="Arial" pitchFamily="34" charset="0"/>
              </a:rPr>
              <a:t>Unterschätzen Sie nicht, wie wichtig Ihre Intervention ist</a:t>
            </a:r>
            <a:br>
              <a:rPr lang="de-DE" sz="1800" dirty="0">
                <a:latin typeface="Arial" pitchFamily="34" charset="0"/>
                <a:cs typeface="Arial" pitchFamily="34" charset="0"/>
              </a:rPr>
            </a:br>
            <a:endParaRPr lang="de-DE" sz="1800" dirty="0">
              <a:latin typeface="Arial" pitchFamily="34" charset="0"/>
              <a:cs typeface="Arial" pitchFamily="34" charset="0"/>
            </a:endParaRPr>
          </a:p>
          <a:p>
            <a:pPr eaLnBrk="1" hangingPunct="1">
              <a:spcBef>
                <a:spcPct val="50000"/>
              </a:spcBef>
              <a:buClr>
                <a:srgbClr val="00305D"/>
              </a:buClr>
              <a:buSzPct val="100000"/>
              <a:buFont typeface="Times New Roman" panose="02020603050405020304" pitchFamily="18" charset="0"/>
              <a:buNone/>
              <a:defRPr/>
            </a:pPr>
            <a:r>
              <a:rPr lang="de-DE" sz="1800" dirty="0">
                <a:latin typeface="Arial" pitchFamily="34" charset="0"/>
                <a:cs typeface="Arial" pitchFamily="34" charset="0"/>
              </a:rPr>
              <a:t>Machen Sie eine Zeugenaussage/ ein Gedächtnisprotokoll</a:t>
            </a:r>
          </a:p>
        </p:txBody>
      </p:sp>
      <p:sp>
        <p:nvSpPr>
          <p:cNvPr id="5" name="Textfeld 4"/>
          <p:cNvSpPr txBox="1"/>
          <p:nvPr/>
        </p:nvSpPr>
        <p:spPr>
          <a:xfrm>
            <a:off x="467544" y="908721"/>
            <a:ext cx="8277644" cy="461665"/>
          </a:xfrm>
          <a:prstGeom prst="rect">
            <a:avLst/>
          </a:prstGeom>
          <a:noFill/>
        </p:spPr>
        <p:txBody>
          <a:bodyPr wrap="square">
            <a:spAutoFit/>
          </a:bodyPr>
          <a:lstStyle/>
          <a:p>
            <a:pPr eaLnBrk="1" hangingPunct="1">
              <a:spcBef>
                <a:spcPct val="50000"/>
              </a:spcBef>
              <a:buClr>
                <a:srgbClr val="000000"/>
              </a:buClr>
              <a:buSzPct val="100000"/>
              <a:buFont typeface="Times New Roman" panose="02020603050405020304" pitchFamily="18" charset="0"/>
              <a:buNone/>
              <a:defRPr/>
            </a:pPr>
            <a:r>
              <a:rPr lang="de-DE" sz="2400" dirty="0">
                <a:solidFill>
                  <a:srgbClr val="DB013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Häusliche Gewalt – Was kann ich dagegen tun?</a:t>
            </a:r>
          </a:p>
        </p:txBody>
      </p:sp>
      <p:sp>
        <p:nvSpPr>
          <p:cNvPr id="7" name="Foliennummernplatzhalter 6"/>
          <p:cNvSpPr>
            <a:spLocks noGrp="1"/>
          </p:cNvSpPr>
          <p:nvPr>
            <p:ph type="sldNum" sz="quarter" idx="12"/>
          </p:nvPr>
        </p:nvSpPr>
        <p:spPr/>
        <p:txBody>
          <a:bodyPr/>
          <a:lstStyle/>
          <a:p>
            <a:pPr>
              <a:defRPr/>
            </a:pPr>
            <a:fld id="{9CA1EDAE-05FA-4267-9F42-9BFC4542047B}" type="slidenum">
              <a:rPr lang="de-DE" altLang="en-US" smtClean="0"/>
              <a:pPr>
                <a:defRPr/>
              </a:pPr>
              <a:t>8</a:t>
            </a:fld>
            <a:endParaRPr lang="de-DE" altLang="en-US"/>
          </a:p>
        </p:txBody>
      </p:sp>
    </p:spTree>
    <p:extLst>
      <p:ext uri="{BB962C8B-B14F-4D97-AF65-F5344CB8AC3E}">
        <p14:creationId xmlns:p14="http://schemas.microsoft.com/office/powerpoint/2010/main" val="1706311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Inhaltsplatzhalter 1"/>
          <p:cNvSpPr>
            <a:spLocks noGrp="1"/>
          </p:cNvSpPr>
          <p:nvPr>
            <p:ph idx="1"/>
          </p:nvPr>
        </p:nvSpPr>
        <p:spPr/>
        <p:txBody>
          <a:bodyPr/>
          <a:lstStyle/>
          <a:p>
            <a:r>
              <a:rPr lang="de-DE" altLang="de-DE" smtClean="0">
                <a:solidFill>
                  <a:srgbClr val="002060"/>
                </a:solidFill>
              </a:rPr>
              <a:t>Räumliche Standards schaffen   </a:t>
            </a:r>
          </a:p>
          <a:p>
            <a:pPr>
              <a:buFontTx/>
              <a:buChar char="•"/>
            </a:pPr>
            <a:r>
              <a:rPr lang="de-DE" altLang="de-DE" sz="2400" smtClean="0">
                <a:solidFill>
                  <a:srgbClr val="002060"/>
                </a:solidFill>
              </a:rPr>
              <a:t>Separate Unterbringung von Frauen und Kindern</a:t>
            </a:r>
          </a:p>
          <a:p>
            <a:pPr>
              <a:buFontTx/>
              <a:buChar char="•"/>
            </a:pPr>
            <a:r>
              <a:rPr lang="de-DE" altLang="de-DE" sz="2400" smtClean="0">
                <a:solidFill>
                  <a:srgbClr val="002060"/>
                </a:solidFill>
              </a:rPr>
              <a:t>Räumliche Rückzugsmöglichkeiten</a:t>
            </a:r>
          </a:p>
          <a:p>
            <a:pPr>
              <a:buFontTx/>
              <a:buChar char="•"/>
            </a:pPr>
            <a:r>
              <a:rPr lang="de-DE" altLang="de-DE" sz="2400" smtClean="0">
                <a:solidFill>
                  <a:srgbClr val="002060"/>
                </a:solidFill>
              </a:rPr>
              <a:t>Unterbringung in Nähe der Sanitäranlagen</a:t>
            </a:r>
          </a:p>
          <a:p>
            <a:pPr>
              <a:buFontTx/>
              <a:buChar char="•"/>
            </a:pPr>
            <a:r>
              <a:rPr lang="de-DE" altLang="de-DE" sz="2400" smtClean="0">
                <a:solidFill>
                  <a:srgbClr val="002060"/>
                </a:solidFill>
              </a:rPr>
              <a:t>Geschlechtergetrennte, abschließbare und nicht einsehbare Duschen und WCs</a:t>
            </a:r>
          </a:p>
          <a:p>
            <a:pPr>
              <a:buFontTx/>
              <a:buChar char="•"/>
            </a:pPr>
            <a:r>
              <a:rPr lang="de-DE" altLang="de-DE" sz="2400" smtClean="0">
                <a:solidFill>
                  <a:srgbClr val="002060"/>
                </a:solidFill>
              </a:rPr>
              <a:t>In gut beleuchteten,überschaubaren Gängen, wenn möglich nicht in Kellern</a:t>
            </a:r>
          </a:p>
          <a:p>
            <a:pPr>
              <a:buFontTx/>
              <a:buChar char="•"/>
            </a:pPr>
            <a:r>
              <a:rPr lang="de-DE" altLang="de-DE" sz="2400" smtClean="0">
                <a:solidFill>
                  <a:srgbClr val="002060"/>
                </a:solidFill>
              </a:rPr>
              <a:t>Begegnungsräume für Frauen</a:t>
            </a:r>
          </a:p>
          <a:p>
            <a:pPr>
              <a:buFontTx/>
              <a:buChar char="•"/>
            </a:pPr>
            <a:r>
              <a:rPr lang="de-DE" altLang="de-DE" sz="2400" smtClean="0">
                <a:solidFill>
                  <a:srgbClr val="002060"/>
                </a:solidFill>
              </a:rPr>
              <a:t>Freizeitangebote für Frauen</a:t>
            </a:r>
          </a:p>
          <a:p>
            <a:pPr>
              <a:buFontTx/>
              <a:buChar char="•"/>
            </a:pPr>
            <a:endParaRPr lang="de-DE" altLang="de-DE" sz="2400" smtClean="0">
              <a:solidFill>
                <a:srgbClr val="002060"/>
              </a:solidFill>
            </a:endParaRPr>
          </a:p>
          <a:p>
            <a:pPr>
              <a:buFontTx/>
              <a:buChar char="•"/>
            </a:pPr>
            <a:endParaRPr lang="de-DE" altLang="de-DE" sz="2400" smtClean="0">
              <a:solidFill>
                <a:srgbClr val="002060"/>
              </a:solidFill>
            </a:endParaRPr>
          </a:p>
        </p:txBody>
      </p:sp>
      <p:sp>
        <p:nvSpPr>
          <p:cNvPr id="3" name="Fußzeilenplatzhalter 2"/>
          <p:cNvSpPr>
            <a:spLocks noGrp="1"/>
          </p:cNvSpPr>
          <p:nvPr>
            <p:ph type="ftr" sz="quarter" idx="10"/>
          </p:nvPr>
        </p:nvSpPr>
        <p:spPr/>
        <p:txBody>
          <a:bodyPr/>
          <a:lstStyle/>
          <a:p>
            <a:pPr>
              <a:defRPr/>
            </a:pPr>
            <a:r>
              <a:rPr lang="en-US" smtClean="0"/>
              <a:t>© </a:t>
            </a:r>
            <a:r>
              <a:rPr lang="de-DE" smtClean="0"/>
              <a:t>BIG Koordinierung</a:t>
            </a:r>
            <a:endParaRPr lang="de-DE"/>
          </a:p>
        </p:txBody>
      </p:sp>
      <p:sp>
        <p:nvSpPr>
          <p:cNvPr id="4" name="Datumsplatzhalter 3"/>
          <p:cNvSpPr>
            <a:spLocks noGrp="1"/>
          </p:cNvSpPr>
          <p:nvPr>
            <p:ph type="dt" sz="quarter" idx="11"/>
          </p:nvPr>
        </p:nvSpPr>
        <p:spPr/>
        <p:txBody>
          <a:bodyPr/>
          <a:lstStyle/>
          <a:p>
            <a:pPr>
              <a:defRPr/>
            </a:pPr>
            <a:fld id="{5F3D6150-1529-427C-A281-BEF4D99347AA}" type="datetime1">
              <a:rPr lang="de-DE" smtClean="0"/>
              <a:pPr>
                <a:defRPr/>
              </a:pPr>
              <a:t>11.05.2016</a:t>
            </a:fld>
            <a:endParaRPr lang="de-DE"/>
          </a:p>
        </p:txBody>
      </p:sp>
      <p:sp>
        <p:nvSpPr>
          <p:cNvPr id="60421" name="Foliennummernplatzhalter 4"/>
          <p:cNvSpPr>
            <a:spLocks noGrp="1"/>
          </p:cNvSpPr>
          <p:nvPr>
            <p:ph type="sldNum" sz="quarter" idx="12"/>
          </p:nvPr>
        </p:nvSpPr>
        <p:spPr>
          <a:noFill/>
        </p:spPr>
        <p:txBody>
          <a:bodyPr/>
          <a:lstStyle/>
          <a:p>
            <a:fld id="{756725A9-4CB0-4A17-BB9A-D07CA203A490}" type="slidenum">
              <a:rPr lang="de-DE" altLang="de-DE"/>
              <a:pPr/>
              <a:t>9</a:t>
            </a:fld>
            <a:endParaRPr lang="de-DE" altLang="de-DE"/>
          </a:p>
        </p:txBody>
      </p:sp>
      <p:sp>
        <p:nvSpPr>
          <p:cNvPr id="6" name="Textfeld 5"/>
          <p:cNvSpPr txBox="1"/>
          <p:nvPr/>
        </p:nvSpPr>
        <p:spPr>
          <a:xfrm>
            <a:off x="307975" y="1079500"/>
            <a:ext cx="7778750" cy="523875"/>
          </a:xfrm>
          <a:prstGeom prst="rect">
            <a:avLst/>
          </a:prstGeom>
          <a:noFill/>
        </p:spPr>
        <p:txBody>
          <a:bodyPr wrap="none">
            <a:spAutoFit/>
          </a:bodyPr>
          <a:lstStyle/>
          <a:p>
            <a:pPr eaLnBrk="1" hangingPunct="1">
              <a:spcBef>
                <a:spcPct val="50000"/>
              </a:spcBef>
              <a:buClr>
                <a:srgbClr val="000000"/>
              </a:buClr>
              <a:buSzPct val="100000"/>
              <a:defRPr/>
            </a:pPr>
            <a:r>
              <a:rPr lang="de-DE" sz="2800" b="1" dirty="0">
                <a:solidFill>
                  <a:srgbClr val="CC0000"/>
                </a:solidFill>
                <a:latin typeface="+mn-lt"/>
                <a:cs typeface="Arial" panose="020B0604020202020204" pitchFamily="34" charset="0"/>
              </a:rPr>
              <a:t>Häusliche Gewalt – präventive Maßnahmen</a:t>
            </a:r>
          </a:p>
        </p:txBody>
      </p:sp>
    </p:spTree>
  </p:cSld>
  <p:clrMapOvr>
    <a:masterClrMapping/>
  </p:clrMapOvr>
</p:sld>
</file>

<file path=ppt/theme/theme1.xml><?xml version="1.0" encoding="utf-8"?>
<a:theme xmlns:a="http://schemas.openxmlformats.org/drawingml/2006/main" name="Koordinierung deutsch">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ITC Zapf Chancery" pitchFamily="66"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ITC Zapf Chancery" pitchFamily="66"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1211</Words>
  <Application>Microsoft Office PowerPoint</Application>
  <PresentationFormat>Bildschirmpräsentation (4:3)</PresentationFormat>
  <Paragraphs>323</Paragraphs>
  <Slides>28</Slides>
  <Notes>15</Notes>
  <HiddenSlides>0</HiddenSlides>
  <MMClips>0</MMClips>
  <ScaleCrop>false</ScaleCrop>
  <HeadingPairs>
    <vt:vector size="4" baseType="variant">
      <vt:variant>
        <vt:lpstr>Design</vt:lpstr>
      </vt:variant>
      <vt:variant>
        <vt:i4>6</vt:i4>
      </vt:variant>
      <vt:variant>
        <vt:lpstr>Folientitel</vt:lpstr>
      </vt:variant>
      <vt:variant>
        <vt:i4>28</vt:i4>
      </vt:variant>
    </vt:vector>
  </HeadingPairs>
  <TitlesOfParts>
    <vt:vector size="34" baseType="lpstr">
      <vt:lpstr>Koordinierung deutsch</vt:lpstr>
      <vt:lpstr>4_Benutzerdefiniertes Design</vt:lpstr>
      <vt:lpstr>3_Benutzerdefiniertes Design</vt:lpstr>
      <vt:lpstr>2_Benutzerdefiniertes Design</vt:lpstr>
      <vt:lpstr>1_Benutzerdefiniertes Design</vt:lpstr>
      <vt:lpstr>Benutzerdefiniertes Design</vt:lpstr>
      <vt:lpstr> „ Häusliche Gewalt  als Gewalt in Partnerschaften“   04.05.2016 </vt:lpstr>
      <vt:lpstr>PowerPoint-Präsentation</vt:lpstr>
      <vt:lpstr>Formen häuslicher Gewalt</vt:lpstr>
      <vt:lpstr>PowerPoint-Präsentation</vt:lpstr>
      <vt:lpstr> Ausmaß häuslicher Gewalt gegen Frauen  Ergebnisse der Repräsentativstudie (Müller/Schröttle 2004. BMFSFJ) und FRA Studie 2014</vt:lpstr>
      <vt:lpstr>Ausmaß der Gewalt: Ergebnisse der Repräsentativstudie (Müller/Schröttle 2004. BMFSFJ)</vt:lpstr>
      <vt:lpstr>Ausmaß häuslicher Gewalt gegen Frauen  Ergebnisse der Repräsentativstudie  (Müller/Schröttle 2004. BMFSFJ)</vt:lpstr>
      <vt:lpstr>PowerPoint-Präsentation</vt:lpstr>
      <vt:lpstr>PowerPoint-Präsentation</vt:lpstr>
      <vt:lpstr>Strategie des Täters</vt:lpstr>
      <vt:lpstr>Warum schweigen Frauen?</vt:lpstr>
      <vt:lpstr>PowerPoint-Präsentation</vt:lpstr>
      <vt:lpstr>Schutz von Kindern</vt:lpstr>
      <vt:lpstr>Bundeskinderschutzgesetz Gesetz zur Kooperation und Information im Kinderschutz (KKG) § 4 Beratung und Übermittlung von Informationen durch Geheimnisträger bei Kindeswohlgefährdung </vt:lpstr>
      <vt:lpstr>Bundesweites Hilfetelefon /  Beratung in verschiedenen Sprachen</vt:lpstr>
      <vt:lpstr>PowerPoint-Präsentation</vt:lpstr>
      <vt:lpstr>PowerPoint-Präsentation</vt:lpstr>
      <vt:lpstr>PowerPoint-Präsentation</vt:lpstr>
      <vt:lpstr>Fachberatungs- und Interventionsstellen bei häuslicher Gewalt</vt:lpstr>
      <vt:lpstr>PowerPoint-Präsentation</vt:lpstr>
      <vt:lpstr>PowerPoint-Präsentation</vt:lpstr>
      <vt:lpstr>PowerPoint-Präsentation</vt:lpstr>
      <vt:lpstr>PowerPoint-Präsentation</vt:lpstr>
      <vt:lpstr>Weitere relevante Hilfeeinrichtungen</vt:lpstr>
      <vt:lpstr>Beschränkungen durch Residenzpflicht und Wohnsitzauflage</vt:lpstr>
      <vt:lpstr>Beschränkungen durch Residenzpflicht und Wohnsitzauflage</vt:lpstr>
      <vt:lpstr>PowerPoint-Präsentation</vt:lpstr>
      <vt:lpstr>PowerPoint-Präsentation</vt:lpstr>
    </vt:vector>
  </TitlesOfParts>
  <Company>Big e.V.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Schneider</dc:creator>
  <cp:lastModifiedBy>Fr. Grote Soz_4380 Ratch R128 T14789</cp:lastModifiedBy>
  <cp:revision>274</cp:revision>
  <cp:lastPrinted>2016-04-08T07:48:48Z</cp:lastPrinted>
  <dcterms:created xsi:type="dcterms:W3CDTF">2009-10-02T08:56:33Z</dcterms:created>
  <dcterms:modified xsi:type="dcterms:W3CDTF">2016-05-11T07:42:35Z</dcterms:modified>
</cp:coreProperties>
</file>